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  <p:sldMasterId id="2147483694" r:id="rId2"/>
  </p:sldMasterIdLst>
  <p:notesMasterIdLst>
    <p:notesMasterId r:id="rId45"/>
  </p:notesMasterIdLst>
  <p:handoutMasterIdLst>
    <p:handoutMasterId r:id="rId46"/>
  </p:handoutMasterIdLst>
  <p:sldIdLst>
    <p:sldId id="365" r:id="rId3"/>
    <p:sldId id="453" r:id="rId4"/>
    <p:sldId id="457" r:id="rId5"/>
    <p:sldId id="443" r:id="rId6"/>
    <p:sldId id="440" r:id="rId7"/>
    <p:sldId id="441" r:id="rId8"/>
    <p:sldId id="431" r:id="rId9"/>
    <p:sldId id="444" r:id="rId10"/>
    <p:sldId id="445" r:id="rId11"/>
    <p:sldId id="464" r:id="rId12"/>
    <p:sldId id="465" r:id="rId13"/>
    <p:sldId id="466" r:id="rId14"/>
    <p:sldId id="467" r:id="rId15"/>
    <p:sldId id="393" r:id="rId16"/>
    <p:sldId id="493" r:id="rId17"/>
    <p:sldId id="491" r:id="rId18"/>
    <p:sldId id="492" r:id="rId19"/>
    <p:sldId id="260" r:id="rId20"/>
    <p:sldId id="376" r:id="rId21"/>
    <p:sldId id="480" r:id="rId22"/>
    <p:sldId id="452" r:id="rId23"/>
    <p:sldId id="472" r:id="rId24"/>
    <p:sldId id="471" r:id="rId25"/>
    <p:sldId id="470" r:id="rId26"/>
    <p:sldId id="469" r:id="rId27"/>
    <p:sldId id="477" r:id="rId28"/>
    <p:sldId id="478" r:id="rId29"/>
    <p:sldId id="489" r:id="rId30"/>
    <p:sldId id="473" r:id="rId31"/>
    <p:sldId id="474" r:id="rId32"/>
    <p:sldId id="488" r:id="rId33"/>
    <p:sldId id="479" r:id="rId34"/>
    <p:sldId id="475" r:id="rId35"/>
    <p:sldId id="476" r:id="rId36"/>
    <p:sldId id="481" r:id="rId37"/>
    <p:sldId id="482" r:id="rId38"/>
    <p:sldId id="483" r:id="rId39"/>
    <p:sldId id="486" r:id="rId40"/>
    <p:sldId id="484" r:id="rId41"/>
    <p:sldId id="490" r:id="rId42"/>
    <p:sldId id="485" r:id="rId43"/>
    <p:sldId id="487" r:id="rId44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3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B70000"/>
    <a:srgbClr val="2E0C61"/>
    <a:srgbClr val="EBBD54"/>
    <a:srgbClr val="B70014"/>
    <a:srgbClr val="7B0000"/>
    <a:srgbClr val="DB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D72B3-652E-4E74-A46D-4BBC5E6DD960}" v="762" dt="2021-02-16T19:11:22.086"/>
    <p1510:client id="{310F65E5-96A3-45C5-B04A-6370B8BC280B}" v="9" dt="2021-02-10T21:27:28.281"/>
    <p1510:client id="{4346ABD7-D25B-4D14-9659-191BA5D79AFF}" v="4423" dt="2021-02-16T03:04:24.260"/>
    <p1510:client id="{4B0FD70D-0716-4128-80F4-449EB72524AF}" v="10" dt="2021-02-11T19:51:52.087"/>
    <p1510:client id="{B146D0DA-DB2B-48FD-9626-0762DDC671CC}" v="399" dt="2021-02-09T16:19:44.139"/>
    <p1510:client id="{BE6FE78F-89DB-4ECD-B5B7-F2CF1D8D921F}" v="118" dt="2021-02-12T00:08:15.693"/>
    <p1510:client id="{C4AE6CAE-8B32-42C4-A32F-D7C347FB75E5}" v="66" dt="2021-02-17T15:50:48.758"/>
    <p1510:client id="{D08ADA59-12C1-4652-8F4F-D591C3FD382E}" v="278" dt="2021-02-17T21:19:27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8776" autoAdjust="0"/>
  </p:normalViewPr>
  <p:slideViewPr>
    <p:cSldViewPr snapToGrid="0" snapToObjects="1">
      <p:cViewPr varScale="1">
        <p:scale>
          <a:sx n="108" d="100"/>
          <a:sy n="108" d="100"/>
        </p:scale>
        <p:origin x="1200" y="200"/>
      </p:cViewPr>
      <p:guideLst>
        <p:guide orient="horz" pos="523"/>
        <p:guide pos="2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Holland" userId="gWJwF4dvj3FNVpm8dTaI5oUv1C9goA1WkuhlSFOm6Kc=" providerId="None" clId="Web-{1A0D72B3-652E-4E74-A46D-4BBC5E6DD960}"/>
    <pc:docChg chg="addSld modSld sldOrd">
      <pc:chgData name="Michelle Holland" userId="gWJwF4dvj3FNVpm8dTaI5oUv1C9goA1WkuhlSFOm6Kc=" providerId="None" clId="Web-{1A0D72B3-652E-4E74-A46D-4BBC5E6DD960}" dt="2021-02-16T19:11:22.086" v="383" actId="14100"/>
      <pc:docMkLst>
        <pc:docMk/>
      </pc:docMkLst>
      <pc:sldChg chg="addSp delSp modSp">
        <pc:chgData name="Michelle Holland" userId="gWJwF4dvj3FNVpm8dTaI5oUv1C9goA1WkuhlSFOm6Kc=" providerId="None" clId="Web-{1A0D72B3-652E-4E74-A46D-4BBC5E6DD960}" dt="2021-02-16T19:10:53.508" v="358"/>
        <pc:sldMkLst>
          <pc:docMk/>
          <pc:sldMk cId="2400455457" sldId="478"/>
        </pc:sldMkLst>
        <pc:spChg chg="mod">
          <ac:chgData name="Michelle Holland" userId="gWJwF4dvj3FNVpm8dTaI5oUv1C9goA1WkuhlSFOm6Kc=" providerId="None" clId="Web-{1A0D72B3-652E-4E74-A46D-4BBC5E6DD960}" dt="2021-02-16T19:10:30.148" v="354" actId="20577"/>
          <ac:spMkLst>
            <pc:docMk/>
            <pc:sldMk cId="2400455457" sldId="478"/>
            <ac:spMk id="3" creationId="{46793148-4040-46BB-BCE2-051CBFE57671}"/>
          </ac:spMkLst>
        </pc:spChg>
        <pc:picChg chg="add del mod">
          <ac:chgData name="Michelle Holland" userId="gWJwF4dvj3FNVpm8dTaI5oUv1C9goA1WkuhlSFOm6Kc=" providerId="None" clId="Web-{1A0D72B3-652E-4E74-A46D-4BBC5E6DD960}" dt="2021-02-16T19:10:53.508" v="358"/>
          <ac:picMkLst>
            <pc:docMk/>
            <pc:sldMk cId="2400455457" sldId="478"/>
            <ac:picMk id="4" creationId="{D18D744D-16E6-42A9-BCA3-645EB249C533}"/>
          </ac:picMkLst>
        </pc:picChg>
      </pc:sldChg>
      <pc:sldChg chg="modSp">
        <pc:chgData name="Michelle Holland" userId="gWJwF4dvj3FNVpm8dTaI5oUv1C9goA1WkuhlSFOm6Kc=" providerId="None" clId="Web-{1A0D72B3-652E-4E74-A46D-4BBC5E6DD960}" dt="2021-02-16T16:22:07.242" v="235" actId="20577"/>
        <pc:sldMkLst>
          <pc:docMk/>
          <pc:sldMk cId="4077580273" sldId="479"/>
        </pc:sldMkLst>
        <pc:spChg chg="mod">
          <ac:chgData name="Michelle Holland" userId="gWJwF4dvj3FNVpm8dTaI5oUv1C9goA1WkuhlSFOm6Kc=" providerId="None" clId="Web-{1A0D72B3-652E-4E74-A46D-4BBC5E6DD960}" dt="2021-02-16T16:22:07.242" v="235" actId="20577"/>
          <ac:spMkLst>
            <pc:docMk/>
            <pc:sldMk cId="4077580273" sldId="479"/>
            <ac:spMk id="3" creationId="{4A0144A6-FBBF-4260-9957-571A04984F55}"/>
          </ac:spMkLst>
        </pc:spChg>
      </pc:sldChg>
      <pc:sldChg chg="modSp">
        <pc:chgData name="Michelle Holland" userId="gWJwF4dvj3FNVpm8dTaI5oUv1C9goA1WkuhlSFOm6Kc=" providerId="None" clId="Web-{1A0D72B3-652E-4E74-A46D-4BBC5E6DD960}" dt="2021-02-16T16:35:41.108" v="339" actId="20577"/>
        <pc:sldMkLst>
          <pc:docMk/>
          <pc:sldMk cId="3361622505" sldId="480"/>
        </pc:sldMkLst>
        <pc:spChg chg="mod">
          <ac:chgData name="Michelle Holland" userId="gWJwF4dvj3FNVpm8dTaI5oUv1C9goA1WkuhlSFOm6Kc=" providerId="None" clId="Web-{1A0D72B3-652E-4E74-A46D-4BBC5E6DD960}" dt="2021-02-16T16:35:19.795" v="333" actId="20577"/>
          <ac:spMkLst>
            <pc:docMk/>
            <pc:sldMk cId="3361622505" sldId="480"/>
            <ac:spMk id="4" creationId="{BF1A9B8B-FF83-4A3A-8F9A-50F651662120}"/>
          </ac:spMkLst>
        </pc:spChg>
        <pc:spChg chg="mod">
          <ac:chgData name="Michelle Holland" userId="gWJwF4dvj3FNVpm8dTaI5oUv1C9goA1WkuhlSFOm6Kc=" providerId="None" clId="Web-{1A0D72B3-652E-4E74-A46D-4BBC5E6DD960}" dt="2021-02-16T16:35:41.108" v="339" actId="20577"/>
          <ac:spMkLst>
            <pc:docMk/>
            <pc:sldMk cId="3361622505" sldId="480"/>
            <ac:spMk id="6" creationId="{F936C158-CC80-460D-BCC3-0E51E9AF6C89}"/>
          </ac:spMkLst>
        </pc:spChg>
      </pc:sldChg>
      <pc:sldChg chg="modSp new ord">
        <pc:chgData name="Michelle Holland" userId="gWJwF4dvj3FNVpm8dTaI5oUv1C9goA1WkuhlSFOm6Kc=" providerId="None" clId="Web-{1A0D72B3-652E-4E74-A46D-4BBC5E6DD960}" dt="2021-02-16T16:18:46.319" v="18" actId="20577"/>
        <pc:sldMkLst>
          <pc:docMk/>
          <pc:sldMk cId="3442557624" sldId="488"/>
        </pc:sldMkLst>
        <pc:spChg chg="mod">
          <ac:chgData name="Michelle Holland" userId="gWJwF4dvj3FNVpm8dTaI5oUv1C9goA1WkuhlSFOm6Kc=" providerId="None" clId="Web-{1A0D72B3-652E-4E74-A46D-4BBC5E6DD960}" dt="2021-02-16T16:18:41.241" v="11" actId="20577"/>
          <ac:spMkLst>
            <pc:docMk/>
            <pc:sldMk cId="3442557624" sldId="488"/>
            <ac:spMk id="2" creationId="{5D5F08BD-3810-423A-8977-BBD7544271A0}"/>
          </ac:spMkLst>
        </pc:spChg>
        <pc:spChg chg="mod">
          <ac:chgData name="Michelle Holland" userId="gWJwF4dvj3FNVpm8dTaI5oUv1C9goA1WkuhlSFOm6Kc=" providerId="None" clId="Web-{1A0D72B3-652E-4E74-A46D-4BBC5E6DD960}" dt="2021-02-16T16:18:46.319" v="18" actId="20577"/>
          <ac:spMkLst>
            <pc:docMk/>
            <pc:sldMk cId="3442557624" sldId="488"/>
            <ac:spMk id="3" creationId="{8B5A19A6-B9EC-4DE3-98DD-66DF86940A87}"/>
          </ac:spMkLst>
        </pc:spChg>
      </pc:sldChg>
      <pc:sldChg chg="addSp delSp modSp new">
        <pc:chgData name="Michelle Holland" userId="gWJwF4dvj3FNVpm8dTaI5oUv1C9goA1WkuhlSFOm6Kc=" providerId="None" clId="Web-{1A0D72B3-652E-4E74-A46D-4BBC5E6DD960}" dt="2021-02-16T19:11:22.086" v="383" actId="14100"/>
        <pc:sldMkLst>
          <pc:docMk/>
          <pc:sldMk cId="1375592236" sldId="489"/>
        </pc:sldMkLst>
        <pc:spChg chg="mod">
          <ac:chgData name="Michelle Holland" userId="gWJwF4dvj3FNVpm8dTaI5oUv1C9goA1WkuhlSFOm6Kc=" providerId="None" clId="Web-{1A0D72B3-652E-4E74-A46D-4BBC5E6DD960}" dt="2021-02-16T19:11:16.383" v="381" actId="20577"/>
          <ac:spMkLst>
            <pc:docMk/>
            <pc:sldMk cId="1375592236" sldId="489"/>
            <ac:spMk id="2" creationId="{C4ABEEC5-DDE5-4BE8-8A63-816A9D2B8B35}"/>
          </ac:spMkLst>
        </pc:spChg>
        <pc:spChg chg="del">
          <ac:chgData name="Michelle Holland" userId="gWJwF4dvj3FNVpm8dTaI5oUv1C9goA1WkuhlSFOm6Kc=" providerId="None" clId="Web-{1A0D72B3-652E-4E74-A46D-4BBC5E6DD960}" dt="2021-02-16T19:10:56.430" v="359"/>
          <ac:spMkLst>
            <pc:docMk/>
            <pc:sldMk cId="1375592236" sldId="489"/>
            <ac:spMk id="3" creationId="{7DDB0D23-5C6F-4382-BF30-CF44A25437FA}"/>
          </ac:spMkLst>
        </pc:spChg>
        <pc:picChg chg="add mod ord">
          <ac:chgData name="Michelle Holland" userId="gWJwF4dvj3FNVpm8dTaI5oUv1C9goA1WkuhlSFOm6Kc=" providerId="None" clId="Web-{1A0D72B3-652E-4E74-A46D-4BBC5E6DD960}" dt="2021-02-16T19:11:22.086" v="383" actId="14100"/>
          <ac:picMkLst>
            <pc:docMk/>
            <pc:sldMk cId="1375592236" sldId="489"/>
            <ac:picMk id="4" creationId="{B4C4C6AF-D5B8-4040-8EAD-1E9CF20DCA5E}"/>
          </ac:picMkLst>
        </pc:picChg>
      </pc:sldChg>
    </pc:docChg>
  </pc:docChgLst>
  <pc:docChgLst>
    <pc:chgData name="JACKSON KENNEDY" userId="OOiDjfO43yUjWWPRaunIkkscZUP6cj6O4ngaD6Tyo4k=" providerId="None" clId="Web-{B146D0DA-DB2B-48FD-9626-0762DDC671CC}"/>
    <pc:docChg chg="modSld sldOrd">
      <pc:chgData name="JACKSON KENNEDY" userId="OOiDjfO43yUjWWPRaunIkkscZUP6cj6O4ngaD6Tyo4k=" providerId="None" clId="Web-{B146D0DA-DB2B-48FD-9626-0762DDC671CC}" dt="2021-02-09T16:19:44.139" v="350" actId="1076"/>
      <pc:docMkLst>
        <pc:docMk/>
      </pc:docMkLst>
      <pc:sldChg chg="addSp delSp modSp ord">
        <pc:chgData name="JACKSON KENNEDY" userId="OOiDjfO43yUjWWPRaunIkkscZUP6cj6O4ngaD6Tyo4k=" providerId="None" clId="Web-{B146D0DA-DB2B-48FD-9626-0762DDC671CC}" dt="2021-02-09T16:19:44.139" v="350" actId="1076"/>
        <pc:sldMkLst>
          <pc:docMk/>
          <pc:sldMk cId="1373316555" sldId="393"/>
        </pc:sldMkLst>
        <pc:spChg chg="add mod">
          <ac:chgData name="JACKSON KENNEDY" userId="OOiDjfO43yUjWWPRaunIkkscZUP6cj6O4ngaD6Tyo4k=" providerId="None" clId="Web-{B146D0DA-DB2B-48FD-9626-0762DDC671CC}" dt="2021-02-09T16:19:44.139" v="350" actId="1076"/>
          <ac:spMkLst>
            <pc:docMk/>
            <pc:sldMk cId="1373316555" sldId="393"/>
            <ac:spMk id="2" creationId="{7B04F444-F5CE-4A7C-87F2-B296D504DFF1}"/>
          </ac:spMkLst>
        </pc:spChg>
        <pc:spChg chg="add del">
          <ac:chgData name="JACKSON KENNEDY" userId="OOiDjfO43yUjWWPRaunIkkscZUP6cj6O4ngaD6Tyo4k=" providerId="None" clId="Web-{B146D0DA-DB2B-48FD-9626-0762DDC671CC}" dt="2021-02-09T15:46:58.866" v="95"/>
          <ac:spMkLst>
            <pc:docMk/>
            <pc:sldMk cId="1373316555" sldId="393"/>
            <ac:spMk id="5" creationId="{9330357C-822C-4F8C-9CB5-F61CBF58C7AD}"/>
          </ac:spMkLst>
        </pc:spChg>
        <pc:picChg chg="del">
          <ac:chgData name="JACKSON KENNEDY" userId="OOiDjfO43yUjWWPRaunIkkscZUP6cj6O4ngaD6Tyo4k=" providerId="None" clId="Web-{B146D0DA-DB2B-48FD-9626-0762DDC671CC}" dt="2021-02-09T15:46:49.554" v="92"/>
          <ac:picMkLst>
            <pc:docMk/>
            <pc:sldMk cId="1373316555" sldId="393"/>
            <ac:picMk id="14" creationId="{2882F14D-3EFD-4D7A-88C0-96D14BAEBB3E}"/>
          </ac:picMkLst>
        </pc:picChg>
        <pc:picChg chg="del">
          <ac:chgData name="JACKSON KENNEDY" userId="OOiDjfO43yUjWWPRaunIkkscZUP6cj6O4ngaD6Tyo4k=" providerId="None" clId="Web-{B146D0DA-DB2B-48FD-9626-0762DDC671CC}" dt="2021-02-09T15:46:44.116" v="91"/>
          <ac:picMkLst>
            <pc:docMk/>
            <pc:sldMk cId="1373316555" sldId="393"/>
            <ac:picMk id="16" creationId="{A00A64B8-822B-4114-BDF8-1364DD25F127}"/>
          </ac:picMkLst>
        </pc:picChg>
      </pc:sldChg>
      <pc:sldChg chg="modSp">
        <pc:chgData name="JACKSON KENNEDY" userId="OOiDjfO43yUjWWPRaunIkkscZUP6cj6O4ngaD6Tyo4k=" providerId="None" clId="Web-{B146D0DA-DB2B-48FD-9626-0762DDC671CC}" dt="2021-02-09T16:17:56.375" v="307" actId="1076"/>
        <pc:sldMkLst>
          <pc:docMk/>
          <pc:sldMk cId="4139064468" sldId="428"/>
        </pc:sldMkLst>
        <pc:spChg chg="mod">
          <ac:chgData name="JACKSON KENNEDY" userId="OOiDjfO43yUjWWPRaunIkkscZUP6cj6O4ngaD6Tyo4k=" providerId="None" clId="Web-{B146D0DA-DB2B-48FD-9626-0762DDC671CC}" dt="2021-02-09T16:17:52.219" v="306" actId="20577"/>
          <ac:spMkLst>
            <pc:docMk/>
            <pc:sldMk cId="4139064468" sldId="428"/>
            <ac:spMk id="3" creationId="{00000000-0000-0000-0000-000000000000}"/>
          </ac:spMkLst>
        </pc:spChg>
        <pc:spChg chg="mod">
          <ac:chgData name="JACKSON KENNEDY" userId="OOiDjfO43yUjWWPRaunIkkscZUP6cj6O4ngaD6Tyo4k=" providerId="None" clId="Web-{B146D0DA-DB2B-48FD-9626-0762DDC671CC}" dt="2021-02-09T16:17:56.375" v="307" actId="1076"/>
          <ac:spMkLst>
            <pc:docMk/>
            <pc:sldMk cId="4139064468" sldId="428"/>
            <ac:spMk id="7" creationId="{00000000-0000-0000-0000-000000000000}"/>
          </ac:spMkLst>
        </pc:spChg>
      </pc:sldChg>
      <pc:sldChg chg="modSp">
        <pc:chgData name="JACKSON KENNEDY" userId="OOiDjfO43yUjWWPRaunIkkscZUP6cj6O4ngaD6Tyo4k=" providerId="None" clId="Web-{B146D0DA-DB2B-48FD-9626-0762DDC671CC}" dt="2021-02-09T15:34:12.372" v="5"/>
        <pc:sldMkLst>
          <pc:docMk/>
          <pc:sldMk cId="3088631371" sldId="445"/>
        </pc:sldMkLst>
        <pc:graphicFrameChg chg="mod modGraphic">
          <ac:chgData name="JACKSON KENNEDY" userId="OOiDjfO43yUjWWPRaunIkkscZUP6cj6O4ngaD6Tyo4k=" providerId="None" clId="Web-{B146D0DA-DB2B-48FD-9626-0762DDC671CC}" dt="2021-02-09T15:34:12.372" v="5"/>
          <ac:graphicFrameMkLst>
            <pc:docMk/>
            <pc:sldMk cId="3088631371" sldId="445"/>
            <ac:graphicFrameMk id="7" creationId="{7CBB5339-FB24-C54B-B19D-E4E1BAA0BDFB}"/>
          </ac:graphicFrameMkLst>
        </pc:graphicFrameChg>
      </pc:sldChg>
      <pc:sldChg chg="modSp">
        <pc:chgData name="JACKSON KENNEDY" userId="OOiDjfO43yUjWWPRaunIkkscZUP6cj6O4ngaD6Tyo4k=" providerId="None" clId="Web-{B146D0DA-DB2B-48FD-9626-0762DDC671CC}" dt="2021-02-09T15:36:59.355" v="8" actId="20577"/>
        <pc:sldMkLst>
          <pc:docMk/>
          <pc:sldMk cId="1987800339" sldId="464"/>
        </pc:sldMkLst>
        <pc:spChg chg="mod">
          <ac:chgData name="JACKSON KENNEDY" userId="OOiDjfO43yUjWWPRaunIkkscZUP6cj6O4ngaD6Tyo4k=" providerId="None" clId="Web-{B146D0DA-DB2B-48FD-9626-0762DDC671CC}" dt="2021-02-09T15:36:59.355" v="8" actId="20577"/>
          <ac:spMkLst>
            <pc:docMk/>
            <pc:sldMk cId="1987800339" sldId="464"/>
            <ac:spMk id="4" creationId="{00000000-0000-0000-0000-000000000000}"/>
          </ac:spMkLst>
        </pc:spChg>
      </pc:sldChg>
      <pc:sldChg chg="modSp">
        <pc:chgData name="JACKSON KENNEDY" userId="OOiDjfO43yUjWWPRaunIkkscZUP6cj6O4ngaD6Tyo4k=" providerId="None" clId="Web-{B146D0DA-DB2B-48FD-9626-0762DDC671CC}" dt="2021-02-09T15:39:14.151" v="23" actId="20577"/>
        <pc:sldMkLst>
          <pc:docMk/>
          <pc:sldMk cId="4159802480" sldId="465"/>
        </pc:sldMkLst>
        <pc:graphicFrameChg chg="mod modGraphic">
          <ac:chgData name="JACKSON KENNEDY" userId="OOiDjfO43yUjWWPRaunIkkscZUP6cj6O4ngaD6Tyo4k=" providerId="None" clId="Web-{B146D0DA-DB2B-48FD-9626-0762DDC671CC}" dt="2021-02-09T15:39:14.151" v="23" actId="20577"/>
          <ac:graphicFrameMkLst>
            <pc:docMk/>
            <pc:sldMk cId="4159802480" sldId="465"/>
            <ac:graphicFrameMk id="5" creationId="{00000000-0000-0000-0000-000000000000}"/>
          </ac:graphicFrameMkLst>
        </pc:graphicFrameChg>
      </pc:sldChg>
      <pc:sldChg chg="modSp">
        <pc:chgData name="JACKSON KENNEDY" userId="OOiDjfO43yUjWWPRaunIkkscZUP6cj6O4ngaD6Tyo4k=" providerId="None" clId="Web-{B146D0DA-DB2B-48FD-9626-0762DDC671CC}" dt="2021-02-09T15:42:25.071" v="87"/>
        <pc:sldMkLst>
          <pc:docMk/>
          <pc:sldMk cId="1047508787" sldId="466"/>
        </pc:sldMkLst>
        <pc:graphicFrameChg chg="modGraphic">
          <ac:chgData name="JACKSON KENNEDY" userId="OOiDjfO43yUjWWPRaunIkkscZUP6cj6O4ngaD6Tyo4k=" providerId="None" clId="Web-{B146D0DA-DB2B-48FD-9626-0762DDC671CC}" dt="2021-02-09T15:42:25.071" v="87"/>
          <ac:graphicFrameMkLst>
            <pc:docMk/>
            <pc:sldMk cId="1047508787" sldId="466"/>
            <ac:graphicFrameMk id="5" creationId="{00000000-0000-0000-0000-000000000000}"/>
          </ac:graphicFrameMkLst>
        </pc:graphicFrameChg>
      </pc:sldChg>
      <pc:sldChg chg="modSp">
        <pc:chgData name="JACKSON KENNEDY" userId="OOiDjfO43yUjWWPRaunIkkscZUP6cj6O4ngaD6Tyo4k=" providerId="None" clId="Web-{B146D0DA-DB2B-48FD-9626-0762DDC671CC}" dt="2021-02-09T15:43:58.664" v="89" actId="20577"/>
        <pc:sldMkLst>
          <pc:docMk/>
          <pc:sldMk cId="2075200371" sldId="467"/>
        </pc:sldMkLst>
        <pc:spChg chg="mod">
          <ac:chgData name="JACKSON KENNEDY" userId="OOiDjfO43yUjWWPRaunIkkscZUP6cj6O4ngaD6Tyo4k=" providerId="None" clId="Web-{B146D0DA-DB2B-48FD-9626-0762DDC671CC}" dt="2021-02-09T15:43:58.664" v="89" actId="20577"/>
          <ac:spMkLst>
            <pc:docMk/>
            <pc:sldMk cId="2075200371" sldId="467"/>
            <ac:spMk id="2" creationId="{7C7E13B7-B93E-E341-A6A5-708B248F4756}"/>
          </ac:spMkLst>
        </pc:spChg>
      </pc:sldChg>
    </pc:docChg>
  </pc:docChgLst>
  <pc:docChgLst>
    <pc:chgData name="Michelle Holland" userId="gWJwF4dvj3FNVpm8dTaI5oUv1C9goA1WkuhlSFOm6Kc=" providerId="None" clId="Web-{4346ABD7-D25B-4D14-9659-191BA5D79AFF}"/>
    <pc:docChg chg="addSld delSld modSld sldOrd">
      <pc:chgData name="Michelle Holland" userId="gWJwF4dvj3FNVpm8dTaI5oUv1C9goA1WkuhlSFOm6Kc=" providerId="None" clId="Web-{4346ABD7-D25B-4D14-9659-191BA5D79AFF}" dt="2021-02-16T03:04:24.260" v="2070"/>
      <pc:docMkLst>
        <pc:docMk/>
      </pc:docMkLst>
      <pc:sldChg chg="del">
        <pc:chgData name="Michelle Holland" userId="gWJwF4dvj3FNVpm8dTaI5oUv1C9goA1WkuhlSFOm6Kc=" providerId="None" clId="Web-{4346ABD7-D25B-4D14-9659-191BA5D79AFF}" dt="2021-02-16T02:11:09.238" v="2"/>
        <pc:sldMkLst>
          <pc:docMk/>
          <pc:sldMk cId="3691882192" sldId="468"/>
        </pc:sldMkLst>
      </pc:sldChg>
      <pc:sldChg chg="mod modShow">
        <pc:chgData name="Michelle Holland" userId="gWJwF4dvj3FNVpm8dTaI5oUv1C9goA1WkuhlSFOm6Kc=" providerId="None" clId="Web-{4346ABD7-D25B-4D14-9659-191BA5D79AFF}" dt="2021-02-16T02:13:19.691" v="85"/>
        <pc:sldMkLst>
          <pc:docMk/>
          <pc:sldMk cId="2932912258" sldId="469"/>
        </pc:sldMkLst>
      </pc:sldChg>
      <pc:sldChg chg="mod modShow">
        <pc:chgData name="Michelle Holland" userId="gWJwF4dvj3FNVpm8dTaI5oUv1C9goA1WkuhlSFOm6Kc=" providerId="None" clId="Web-{4346ABD7-D25B-4D14-9659-191BA5D79AFF}" dt="2021-02-16T02:13:21.660" v="86"/>
        <pc:sldMkLst>
          <pc:docMk/>
          <pc:sldMk cId="1901869046" sldId="470"/>
        </pc:sldMkLst>
      </pc:sldChg>
      <pc:sldChg chg="mod modShow">
        <pc:chgData name="Michelle Holland" userId="gWJwF4dvj3FNVpm8dTaI5oUv1C9goA1WkuhlSFOm6Kc=" providerId="None" clId="Web-{4346ABD7-D25B-4D14-9659-191BA5D79AFF}" dt="2021-02-16T02:13:23.488" v="87"/>
        <pc:sldMkLst>
          <pc:docMk/>
          <pc:sldMk cId="1159538693" sldId="471"/>
        </pc:sldMkLst>
      </pc:sldChg>
      <pc:sldChg chg="modSp new mod ord modClrScheme chgLayout">
        <pc:chgData name="Michelle Holland" userId="gWJwF4dvj3FNVpm8dTaI5oUv1C9goA1WkuhlSFOm6Kc=" providerId="None" clId="Web-{4346ABD7-D25B-4D14-9659-191BA5D79AFF}" dt="2021-02-16T02:28:32.146" v="798"/>
        <pc:sldMkLst>
          <pc:docMk/>
          <pc:sldMk cId="3037495597" sldId="472"/>
        </pc:sldMkLst>
        <pc:spChg chg="mod ord">
          <ac:chgData name="Michelle Holland" userId="gWJwF4dvj3FNVpm8dTaI5oUv1C9goA1WkuhlSFOm6Kc=" providerId="None" clId="Web-{4346ABD7-D25B-4D14-9659-191BA5D79AFF}" dt="2021-02-16T02:28:32.146" v="798"/>
          <ac:spMkLst>
            <pc:docMk/>
            <pc:sldMk cId="3037495597" sldId="472"/>
            <ac:spMk id="2" creationId="{7B91EFC6-F97D-4EF4-9B40-6065550D527F}"/>
          </ac:spMkLst>
        </pc:spChg>
        <pc:spChg chg="mod ord">
          <ac:chgData name="Michelle Holland" userId="gWJwF4dvj3FNVpm8dTaI5oUv1C9goA1WkuhlSFOm6Kc=" providerId="None" clId="Web-{4346ABD7-D25B-4D14-9659-191BA5D79AFF}" dt="2021-02-16T02:28:32.146" v="798"/>
          <ac:spMkLst>
            <pc:docMk/>
            <pc:sldMk cId="3037495597" sldId="472"/>
            <ac:spMk id="3" creationId="{18A25CED-8CBA-4659-A378-A4C061478BA7}"/>
          </ac:spMkLst>
        </pc:spChg>
      </pc:sldChg>
      <pc:sldChg chg="addSp modSp new">
        <pc:chgData name="Michelle Holland" userId="gWJwF4dvj3FNVpm8dTaI5oUv1C9goA1WkuhlSFOm6Kc=" providerId="None" clId="Web-{4346ABD7-D25B-4D14-9659-191BA5D79AFF}" dt="2021-02-16T03:04:24.260" v="2070"/>
        <pc:sldMkLst>
          <pc:docMk/>
          <pc:sldMk cId="563282716" sldId="473"/>
        </pc:sldMkLst>
        <pc:spChg chg="mod">
          <ac:chgData name="Michelle Holland" userId="gWJwF4dvj3FNVpm8dTaI5oUv1C9goA1WkuhlSFOm6Kc=" providerId="None" clId="Web-{4346ABD7-D25B-4D14-9659-191BA5D79AFF}" dt="2021-02-16T02:14:11.770" v="134" actId="20577"/>
          <ac:spMkLst>
            <pc:docMk/>
            <pc:sldMk cId="563282716" sldId="473"/>
            <ac:spMk id="2" creationId="{CE394E7C-0BBE-44C0-AAAF-53A5EC3AA2F7}"/>
          </ac:spMkLst>
        </pc:spChg>
        <pc:spChg chg="mod">
          <ac:chgData name="Michelle Holland" userId="gWJwF4dvj3FNVpm8dTaI5oUv1C9goA1WkuhlSFOm6Kc=" providerId="None" clId="Web-{4346ABD7-D25B-4D14-9659-191BA5D79AFF}" dt="2021-02-16T02:15:10.582" v="210" actId="20577"/>
          <ac:spMkLst>
            <pc:docMk/>
            <pc:sldMk cId="563282716" sldId="473"/>
            <ac:spMk id="3" creationId="{497E15E4-B399-462C-B76B-8D7BAE4007EE}"/>
          </ac:spMkLst>
        </pc:spChg>
        <pc:picChg chg="add">
          <ac:chgData name="Michelle Holland" userId="gWJwF4dvj3FNVpm8dTaI5oUv1C9goA1WkuhlSFOm6Kc=" providerId="None" clId="Web-{4346ABD7-D25B-4D14-9659-191BA5D79AFF}" dt="2021-02-16T03:04:24.260" v="2070"/>
          <ac:picMkLst>
            <pc:docMk/>
            <pc:sldMk cId="563282716" sldId="473"/>
            <ac:picMk id="5" creationId="{3A8C6ACE-71FB-42D0-BD64-ADEEDCC4CF6D}"/>
          </ac:picMkLst>
        </pc:picChg>
      </pc:sldChg>
      <pc:sldChg chg="addSp modSp new">
        <pc:chgData name="Michelle Holland" userId="gWJwF4dvj3FNVpm8dTaI5oUv1C9goA1WkuhlSFOm6Kc=" providerId="None" clId="Web-{4346ABD7-D25B-4D14-9659-191BA5D79AFF}" dt="2021-02-16T03:04:21.963" v="2069"/>
        <pc:sldMkLst>
          <pc:docMk/>
          <pc:sldMk cId="1560186543" sldId="474"/>
        </pc:sldMkLst>
        <pc:spChg chg="mod">
          <ac:chgData name="Michelle Holland" userId="gWJwF4dvj3FNVpm8dTaI5oUv1C9goA1WkuhlSFOm6Kc=" providerId="None" clId="Web-{4346ABD7-D25B-4D14-9659-191BA5D79AFF}" dt="2021-02-16T02:15:29.785" v="229" actId="20577"/>
          <ac:spMkLst>
            <pc:docMk/>
            <pc:sldMk cId="1560186543" sldId="474"/>
            <ac:spMk id="2" creationId="{38793BD5-80C9-4627-BB2C-9A6AC5390313}"/>
          </ac:spMkLst>
        </pc:spChg>
        <pc:spChg chg="mod">
          <ac:chgData name="Michelle Holland" userId="gWJwF4dvj3FNVpm8dTaI5oUv1C9goA1WkuhlSFOm6Kc=" providerId="None" clId="Web-{4346ABD7-D25B-4D14-9659-191BA5D79AFF}" dt="2021-02-16T02:16:16.207" v="259" actId="20577"/>
          <ac:spMkLst>
            <pc:docMk/>
            <pc:sldMk cId="1560186543" sldId="474"/>
            <ac:spMk id="3" creationId="{A4E449F7-7533-4BEC-B318-A5E5D9663B5C}"/>
          </ac:spMkLst>
        </pc:spChg>
        <pc:picChg chg="add">
          <ac:chgData name="Michelle Holland" userId="gWJwF4dvj3FNVpm8dTaI5oUv1C9goA1WkuhlSFOm6Kc=" providerId="None" clId="Web-{4346ABD7-D25B-4D14-9659-191BA5D79AFF}" dt="2021-02-16T03:04:21.963" v="2069"/>
          <ac:picMkLst>
            <pc:docMk/>
            <pc:sldMk cId="1560186543" sldId="474"/>
            <ac:picMk id="5" creationId="{80D46796-9E98-4798-AA67-89C0C81696EE}"/>
          </ac:picMkLst>
        </pc:picChg>
      </pc:sldChg>
      <pc:sldChg chg="addSp modSp new">
        <pc:chgData name="Michelle Holland" userId="gWJwF4dvj3FNVpm8dTaI5oUv1C9goA1WkuhlSFOm6Kc=" providerId="None" clId="Web-{4346ABD7-D25B-4D14-9659-191BA5D79AFF}" dt="2021-02-16T03:04:19.088" v="2068"/>
        <pc:sldMkLst>
          <pc:docMk/>
          <pc:sldMk cId="3651068850" sldId="475"/>
        </pc:sldMkLst>
        <pc:spChg chg="mod">
          <ac:chgData name="Michelle Holland" userId="gWJwF4dvj3FNVpm8dTaI5oUv1C9goA1WkuhlSFOm6Kc=" providerId="None" clId="Web-{4346ABD7-D25B-4D14-9659-191BA5D79AFF}" dt="2021-02-16T02:16:24.942" v="278" actId="20577"/>
          <ac:spMkLst>
            <pc:docMk/>
            <pc:sldMk cId="3651068850" sldId="475"/>
            <ac:spMk id="2" creationId="{BEC59690-E69A-4333-A23C-6803E5BD30F2}"/>
          </ac:spMkLst>
        </pc:spChg>
        <pc:spChg chg="mod">
          <ac:chgData name="Michelle Holland" userId="gWJwF4dvj3FNVpm8dTaI5oUv1C9goA1WkuhlSFOm6Kc=" providerId="None" clId="Web-{4346ABD7-D25B-4D14-9659-191BA5D79AFF}" dt="2021-02-16T02:16:51.598" v="299" actId="20577"/>
          <ac:spMkLst>
            <pc:docMk/>
            <pc:sldMk cId="3651068850" sldId="475"/>
            <ac:spMk id="3" creationId="{A104565F-7993-41A3-9D16-639E906BF2F3}"/>
          </ac:spMkLst>
        </pc:spChg>
        <pc:picChg chg="add">
          <ac:chgData name="Michelle Holland" userId="gWJwF4dvj3FNVpm8dTaI5oUv1C9goA1WkuhlSFOm6Kc=" providerId="None" clId="Web-{4346ABD7-D25B-4D14-9659-191BA5D79AFF}" dt="2021-02-16T03:04:19.088" v="2068"/>
          <ac:picMkLst>
            <pc:docMk/>
            <pc:sldMk cId="3651068850" sldId="475"/>
            <ac:picMk id="5" creationId="{D1144ECB-11DA-4DD8-9E18-817C576D104F}"/>
          </ac:picMkLst>
        </pc:picChg>
      </pc:sldChg>
      <pc:sldChg chg="addSp modSp new">
        <pc:chgData name="Michelle Holland" userId="gWJwF4dvj3FNVpm8dTaI5oUv1C9goA1WkuhlSFOm6Kc=" providerId="None" clId="Web-{4346ABD7-D25B-4D14-9659-191BA5D79AFF}" dt="2021-02-16T03:04:16.900" v="2067"/>
        <pc:sldMkLst>
          <pc:docMk/>
          <pc:sldMk cId="3177933425" sldId="476"/>
        </pc:sldMkLst>
        <pc:spChg chg="mod">
          <ac:chgData name="Michelle Holland" userId="gWJwF4dvj3FNVpm8dTaI5oUv1C9goA1WkuhlSFOm6Kc=" providerId="None" clId="Web-{4346ABD7-D25B-4D14-9659-191BA5D79AFF}" dt="2021-02-16T02:17:06.614" v="309" actId="20577"/>
          <ac:spMkLst>
            <pc:docMk/>
            <pc:sldMk cId="3177933425" sldId="476"/>
            <ac:spMk id="2" creationId="{01699A12-AD36-4F15-8E15-EE4AD8B33481}"/>
          </ac:spMkLst>
        </pc:spChg>
        <pc:spChg chg="mod">
          <ac:chgData name="Michelle Holland" userId="gWJwF4dvj3FNVpm8dTaI5oUv1C9goA1WkuhlSFOm6Kc=" providerId="None" clId="Web-{4346ABD7-D25B-4D14-9659-191BA5D79AFF}" dt="2021-02-16T02:18:20.879" v="370" actId="20577"/>
          <ac:spMkLst>
            <pc:docMk/>
            <pc:sldMk cId="3177933425" sldId="476"/>
            <ac:spMk id="3" creationId="{9F8537AB-2E30-4F5E-B4BE-75504F22787A}"/>
          </ac:spMkLst>
        </pc:spChg>
        <pc:picChg chg="add">
          <ac:chgData name="Michelle Holland" userId="gWJwF4dvj3FNVpm8dTaI5oUv1C9goA1WkuhlSFOm6Kc=" providerId="None" clId="Web-{4346ABD7-D25B-4D14-9659-191BA5D79AFF}" dt="2021-02-16T03:04:16.900" v="2067"/>
          <ac:picMkLst>
            <pc:docMk/>
            <pc:sldMk cId="3177933425" sldId="476"/>
            <ac:picMk id="5" creationId="{468827CB-9706-4594-BDD6-A282205C5F1D}"/>
          </ac:picMkLst>
        </pc:picChg>
      </pc:sldChg>
      <pc:sldChg chg="addSp delSp modSp new ord">
        <pc:chgData name="Michelle Holland" userId="gWJwF4dvj3FNVpm8dTaI5oUv1C9goA1WkuhlSFOm6Kc=" providerId="None" clId="Web-{4346ABD7-D25B-4D14-9659-191BA5D79AFF}" dt="2021-02-16T02:24:49.599" v="669" actId="20577"/>
        <pc:sldMkLst>
          <pc:docMk/>
          <pc:sldMk cId="166647762" sldId="477"/>
        </pc:sldMkLst>
        <pc:spChg chg="mod">
          <ac:chgData name="Michelle Holland" userId="gWJwF4dvj3FNVpm8dTaI5oUv1C9goA1WkuhlSFOm6Kc=" providerId="None" clId="Web-{4346ABD7-D25B-4D14-9659-191BA5D79AFF}" dt="2021-02-16T02:24:41.958" v="639" actId="20577"/>
          <ac:spMkLst>
            <pc:docMk/>
            <pc:sldMk cId="166647762" sldId="477"/>
            <ac:spMk id="2" creationId="{4FC71E49-DB47-4B0B-82E3-5CDFE0118A7E}"/>
          </ac:spMkLst>
        </pc:spChg>
        <pc:spChg chg="del mod">
          <ac:chgData name="Michelle Holland" userId="gWJwF4dvj3FNVpm8dTaI5oUv1C9goA1WkuhlSFOm6Kc=" providerId="None" clId="Web-{4346ABD7-D25B-4D14-9659-191BA5D79AFF}" dt="2021-02-16T02:24:38.568" v="631"/>
          <ac:spMkLst>
            <pc:docMk/>
            <pc:sldMk cId="166647762" sldId="477"/>
            <ac:spMk id="3" creationId="{F5F73E2F-B2FD-4428-A355-A6B4D9EDF74C}"/>
          </ac:spMkLst>
        </pc:spChg>
        <pc:spChg chg="add mod">
          <ac:chgData name="Michelle Holland" userId="gWJwF4dvj3FNVpm8dTaI5oUv1C9goA1WkuhlSFOm6Kc=" providerId="None" clId="Web-{4346ABD7-D25B-4D14-9659-191BA5D79AFF}" dt="2021-02-16T02:24:49.599" v="669" actId="20577"/>
          <ac:spMkLst>
            <pc:docMk/>
            <pc:sldMk cId="166647762" sldId="477"/>
            <ac:spMk id="5" creationId="{3E3081BF-76DA-4A7B-97A5-EFC7B1E98228}"/>
          </ac:spMkLst>
        </pc:spChg>
      </pc:sldChg>
      <pc:sldChg chg="modSp new">
        <pc:chgData name="Michelle Holland" userId="gWJwF4dvj3FNVpm8dTaI5oUv1C9goA1WkuhlSFOm6Kc=" providerId="None" clId="Web-{4346ABD7-D25B-4D14-9659-191BA5D79AFF}" dt="2021-02-16T02:28:05.052" v="796" actId="20577"/>
        <pc:sldMkLst>
          <pc:docMk/>
          <pc:sldMk cId="2400455457" sldId="478"/>
        </pc:sldMkLst>
        <pc:spChg chg="mod">
          <ac:chgData name="Michelle Holland" userId="gWJwF4dvj3FNVpm8dTaI5oUv1C9goA1WkuhlSFOm6Kc=" providerId="None" clId="Web-{4346ABD7-D25B-4D14-9659-191BA5D79AFF}" dt="2021-02-16T02:24:53.677" v="674" actId="20577"/>
          <ac:spMkLst>
            <pc:docMk/>
            <pc:sldMk cId="2400455457" sldId="478"/>
            <ac:spMk id="2" creationId="{47EFC36C-E38C-4A83-A6FD-7051A17DF130}"/>
          </ac:spMkLst>
        </pc:spChg>
        <pc:spChg chg="mod">
          <ac:chgData name="Michelle Holland" userId="gWJwF4dvj3FNVpm8dTaI5oUv1C9goA1WkuhlSFOm6Kc=" providerId="None" clId="Web-{4346ABD7-D25B-4D14-9659-191BA5D79AFF}" dt="2021-02-16T02:28:05.052" v="796" actId="20577"/>
          <ac:spMkLst>
            <pc:docMk/>
            <pc:sldMk cId="2400455457" sldId="478"/>
            <ac:spMk id="3" creationId="{46793148-4040-46BB-BCE2-051CBFE57671}"/>
          </ac:spMkLst>
        </pc:spChg>
      </pc:sldChg>
      <pc:sldChg chg="modSp new">
        <pc:chgData name="Michelle Holland" userId="gWJwF4dvj3FNVpm8dTaI5oUv1C9goA1WkuhlSFOm6Kc=" providerId="None" clId="Web-{4346ABD7-D25B-4D14-9659-191BA5D79AFF}" dt="2021-02-16T02:43:01.710" v="1199" actId="20577"/>
        <pc:sldMkLst>
          <pc:docMk/>
          <pc:sldMk cId="4077580273" sldId="479"/>
        </pc:sldMkLst>
        <pc:spChg chg="mod">
          <ac:chgData name="Michelle Holland" userId="gWJwF4dvj3FNVpm8dTaI5oUv1C9goA1WkuhlSFOm6Kc=" providerId="None" clId="Web-{4346ABD7-D25B-4D14-9659-191BA5D79AFF}" dt="2021-02-16T02:29:34.646" v="810" actId="20577"/>
          <ac:spMkLst>
            <pc:docMk/>
            <pc:sldMk cId="4077580273" sldId="479"/>
            <ac:spMk id="2" creationId="{BB648601-80E4-4EEC-815D-AF02CEEE75C9}"/>
          </ac:spMkLst>
        </pc:spChg>
        <pc:spChg chg="mod">
          <ac:chgData name="Michelle Holland" userId="gWJwF4dvj3FNVpm8dTaI5oUv1C9goA1WkuhlSFOm6Kc=" providerId="None" clId="Web-{4346ABD7-D25B-4D14-9659-191BA5D79AFF}" dt="2021-02-16T02:43:01.710" v="1199" actId="20577"/>
          <ac:spMkLst>
            <pc:docMk/>
            <pc:sldMk cId="4077580273" sldId="479"/>
            <ac:spMk id="3" creationId="{4A0144A6-FBBF-4260-9957-571A04984F55}"/>
          </ac:spMkLst>
        </pc:spChg>
      </pc:sldChg>
      <pc:sldChg chg="modSp new ord">
        <pc:chgData name="Michelle Holland" userId="gWJwF4dvj3FNVpm8dTaI5oUv1C9goA1WkuhlSFOm6Kc=" providerId="None" clId="Web-{4346ABD7-D25B-4D14-9659-191BA5D79AFF}" dt="2021-02-16T02:36:28.928" v="1032"/>
        <pc:sldMkLst>
          <pc:docMk/>
          <pc:sldMk cId="3361622505" sldId="480"/>
        </pc:sldMkLst>
        <pc:spChg chg="mod">
          <ac:chgData name="Michelle Holland" userId="gWJwF4dvj3FNVpm8dTaI5oUv1C9goA1WkuhlSFOm6Kc=" providerId="None" clId="Web-{4346ABD7-D25B-4D14-9659-191BA5D79AFF}" dt="2021-02-16T02:33:55.631" v="945" actId="20577"/>
          <ac:spMkLst>
            <pc:docMk/>
            <pc:sldMk cId="3361622505" sldId="480"/>
            <ac:spMk id="2" creationId="{F98F19CE-BBBE-425D-BACA-6C15EFBB46AE}"/>
          </ac:spMkLst>
        </pc:spChg>
        <pc:spChg chg="mod">
          <ac:chgData name="Michelle Holland" userId="gWJwF4dvj3FNVpm8dTaI5oUv1C9goA1WkuhlSFOm6Kc=" providerId="None" clId="Web-{4346ABD7-D25B-4D14-9659-191BA5D79AFF}" dt="2021-02-16T02:34:16.084" v="955" actId="20577"/>
          <ac:spMkLst>
            <pc:docMk/>
            <pc:sldMk cId="3361622505" sldId="480"/>
            <ac:spMk id="3" creationId="{B153CAA1-CCC7-41BA-BCF7-AE824203F21D}"/>
          </ac:spMkLst>
        </pc:spChg>
        <pc:spChg chg="mod">
          <ac:chgData name="Michelle Holland" userId="gWJwF4dvj3FNVpm8dTaI5oUv1C9goA1WkuhlSFOm6Kc=" providerId="None" clId="Web-{4346ABD7-D25B-4D14-9659-191BA5D79AFF}" dt="2021-02-16T02:36:06.600" v="1031" actId="20577"/>
          <ac:spMkLst>
            <pc:docMk/>
            <pc:sldMk cId="3361622505" sldId="480"/>
            <ac:spMk id="4" creationId="{BF1A9B8B-FF83-4A3A-8F9A-50F651662120}"/>
          </ac:spMkLst>
        </pc:spChg>
        <pc:spChg chg="mod">
          <ac:chgData name="Michelle Holland" userId="gWJwF4dvj3FNVpm8dTaI5oUv1C9goA1WkuhlSFOm6Kc=" providerId="None" clId="Web-{4346ABD7-D25B-4D14-9659-191BA5D79AFF}" dt="2021-02-16T02:34:19.334" v="956" actId="20577"/>
          <ac:spMkLst>
            <pc:docMk/>
            <pc:sldMk cId="3361622505" sldId="480"/>
            <ac:spMk id="5" creationId="{FFC62C64-2356-4BA8-9D9E-A99184E7F6D8}"/>
          </ac:spMkLst>
        </pc:spChg>
        <pc:spChg chg="mod">
          <ac:chgData name="Michelle Holland" userId="gWJwF4dvj3FNVpm8dTaI5oUv1C9goA1WkuhlSFOm6Kc=" providerId="None" clId="Web-{4346ABD7-D25B-4D14-9659-191BA5D79AFF}" dt="2021-02-16T02:35:57.460" v="1025" actId="20577"/>
          <ac:spMkLst>
            <pc:docMk/>
            <pc:sldMk cId="3361622505" sldId="480"/>
            <ac:spMk id="6" creationId="{F936C158-CC80-460D-BCC3-0E51E9AF6C89}"/>
          </ac:spMkLst>
        </pc:spChg>
      </pc:sldChg>
      <pc:sldChg chg="addSp modSp new">
        <pc:chgData name="Michelle Holland" userId="gWJwF4dvj3FNVpm8dTaI5oUv1C9goA1WkuhlSFOm6Kc=" providerId="None" clId="Web-{4346ABD7-D25B-4D14-9659-191BA5D79AFF}" dt="2021-02-16T02:55:17.149" v="1725" actId="1076"/>
        <pc:sldMkLst>
          <pc:docMk/>
          <pc:sldMk cId="3654823249" sldId="481"/>
        </pc:sldMkLst>
        <pc:spChg chg="mod">
          <ac:chgData name="Michelle Holland" userId="gWJwF4dvj3FNVpm8dTaI5oUv1C9goA1WkuhlSFOm6Kc=" providerId="None" clId="Web-{4346ABD7-D25B-4D14-9659-191BA5D79AFF}" dt="2021-02-16T02:43:32.539" v="1218" actId="20577"/>
          <ac:spMkLst>
            <pc:docMk/>
            <pc:sldMk cId="3654823249" sldId="481"/>
            <ac:spMk id="2" creationId="{1E7F7D0D-3DD5-4167-BDBE-D94CF0D3A2A6}"/>
          </ac:spMkLst>
        </pc:spChg>
        <pc:spChg chg="mod">
          <ac:chgData name="Michelle Holland" userId="gWJwF4dvj3FNVpm8dTaI5oUv1C9goA1WkuhlSFOm6Kc=" providerId="None" clId="Web-{4346ABD7-D25B-4D14-9659-191BA5D79AFF}" dt="2021-02-16T02:43:35.492" v="1232" actId="20577"/>
          <ac:spMkLst>
            <pc:docMk/>
            <pc:sldMk cId="3654823249" sldId="481"/>
            <ac:spMk id="3" creationId="{2046B432-D0D3-45E4-A2C4-EC236A6B0E09}"/>
          </ac:spMkLst>
        </pc:spChg>
        <pc:picChg chg="add mod">
          <ac:chgData name="Michelle Holland" userId="gWJwF4dvj3FNVpm8dTaI5oUv1C9goA1WkuhlSFOm6Kc=" providerId="None" clId="Web-{4346ABD7-D25B-4D14-9659-191BA5D79AFF}" dt="2021-02-16T02:55:17.149" v="1725" actId="1076"/>
          <ac:picMkLst>
            <pc:docMk/>
            <pc:sldMk cId="3654823249" sldId="481"/>
            <ac:picMk id="4" creationId="{33C862C0-722D-45B2-8A98-D313640B3A36}"/>
          </ac:picMkLst>
        </pc:picChg>
      </pc:sldChg>
      <pc:sldChg chg="addSp delSp modSp new">
        <pc:chgData name="Michelle Holland" userId="gWJwF4dvj3FNVpm8dTaI5oUv1C9goA1WkuhlSFOm6Kc=" providerId="None" clId="Web-{4346ABD7-D25B-4D14-9659-191BA5D79AFF}" dt="2021-02-16T02:58:47.712" v="1770" actId="20577"/>
        <pc:sldMkLst>
          <pc:docMk/>
          <pc:sldMk cId="3715728058" sldId="482"/>
        </pc:sldMkLst>
        <pc:spChg chg="mod">
          <ac:chgData name="Michelle Holland" userId="gWJwF4dvj3FNVpm8dTaI5oUv1C9goA1WkuhlSFOm6Kc=" providerId="None" clId="Web-{4346ABD7-D25B-4D14-9659-191BA5D79AFF}" dt="2021-02-16T02:45:34.664" v="1244" actId="20577"/>
          <ac:spMkLst>
            <pc:docMk/>
            <pc:sldMk cId="3715728058" sldId="482"/>
            <ac:spMk id="2" creationId="{BE0E7C9D-E634-4CC4-AC29-9EB2EBA80E97}"/>
          </ac:spMkLst>
        </pc:spChg>
        <pc:spChg chg="mod">
          <ac:chgData name="Michelle Holland" userId="gWJwF4dvj3FNVpm8dTaI5oUv1C9goA1WkuhlSFOm6Kc=" providerId="None" clId="Web-{4346ABD7-D25B-4D14-9659-191BA5D79AFF}" dt="2021-02-16T02:58:47.712" v="1770" actId="20577"/>
          <ac:spMkLst>
            <pc:docMk/>
            <pc:sldMk cId="3715728058" sldId="482"/>
            <ac:spMk id="3" creationId="{B2331859-BED6-4B50-B9F2-F15D20241F43}"/>
          </ac:spMkLst>
        </pc:spChg>
        <pc:picChg chg="add mod">
          <ac:chgData name="Michelle Holland" userId="gWJwF4dvj3FNVpm8dTaI5oUv1C9goA1WkuhlSFOm6Kc=" providerId="None" clId="Web-{4346ABD7-D25B-4D14-9659-191BA5D79AFF}" dt="2021-02-16T02:53:40.977" v="1712" actId="1076"/>
          <ac:picMkLst>
            <pc:docMk/>
            <pc:sldMk cId="3715728058" sldId="482"/>
            <ac:picMk id="4" creationId="{BDA6A396-4B6D-4367-B55F-E22240F1B07B}"/>
          </ac:picMkLst>
        </pc:picChg>
        <pc:picChg chg="add del mod">
          <ac:chgData name="Michelle Holland" userId="gWJwF4dvj3FNVpm8dTaI5oUv1C9goA1WkuhlSFOm6Kc=" providerId="None" clId="Web-{4346ABD7-D25B-4D14-9659-191BA5D79AFF}" dt="2021-02-16T02:54:02.774" v="1715"/>
          <ac:picMkLst>
            <pc:docMk/>
            <pc:sldMk cId="3715728058" sldId="482"/>
            <ac:picMk id="5" creationId="{A867109C-7970-475F-A760-CE03D4EAB9D3}"/>
          </ac:picMkLst>
        </pc:picChg>
      </pc:sldChg>
      <pc:sldChg chg="addSp delSp modSp new ord">
        <pc:chgData name="Michelle Holland" userId="gWJwF4dvj3FNVpm8dTaI5oUv1C9goA1WkuhlSFOm6Kc=" providerId="None" clId="Web-{4346ABD7-D25B-4D14-9659-191BA5D79AFF}" dt="2021-02-16T03:02:36.306" v="1998" actId="20577"/>
        <pc:sldMkLst>
          <pc:docMk/>
          <pc:sldMk cId="3272644172" sldId="483"/>
        </pc:sldMkLst>
        <pc:spChg chg="mod">
          <ac:chgData name="Michelle Holland" userId="gWJwF4dvj3FNVpm8dTaI5oUv1C9goA1WkuhlSFOm6Kc=" providerId="None" clId="Web-{4346ABD7-D25B-4D14-9659-191BA5D79AFF}" dt="2021-02-16T03:02:36.306" v="1998" actId="20577"/>
          <ac:spMkLst>
            <pc:docMk/>
            <pc:sldMk cId="3272644172" sldId="483"/>
            <ac:spMk id="2" creationId="{DBB6EC7B-E22E-4D69-B32A-2E012E152E4E}"/>
          </ac:spMkLst>
        </pc:spChg>
        <pc:spChg chg="mod">
          <ac:chgData name="Michelle Holland" userId="gWJwF4dvj3FNVpm8dTaI5oUv1C9goA1WkuhlSFOm6Kc=" providerId="None" clId="Web-{4346ABD7-D25B-4D14-9659-191BA5D79AFF}" dt="2021-02-16T02:47:02.320" v="1296" actId="20577"/>
          <ac:spMkLst>
            <pc:docMk/>
            <pc:sldMk cId="3272644172" sldId="483"/>
            <ac:spMk id="3" creationId="{A9EF0B6A-A17D-423D-A30B-041897E4734F}"/>
          </ac:spMkLst>
        </pc:spChg>
        <pc:picChg chg="add mod">
          <ac:chgData name="Michelle Holland" userId="gWJwF4dvj3FNVpm8dTaI5oUv1C9goA1WkuhlSFOm6Kc=" providerId="None" clId="Web-{4346ABD7-D25B-4D14-9659-191BA5D79AFF}" dt="2021-02-16T02:54:51.055" v="1720" actId="14100"/>
          <ac:picMkLst>
            <pc:docMk/>
            <pc:sldMk cId="3272644172" sldId="483"/>
            <ac:picMk id="4" creationId="{FAB366B2-B118-414D-923E-1D54FDC27B2C}"/>
          </ac:picMkLst>
        </pc:picChg>
        <pc:picChg chg="add del mod">
          <ac:chgData name="Michelle Holland" userId="gWJwF4dvj3FNVpm8dTaI5oUv1C9goA1WkuhlSFOm6Kc=" providerId="None" clId="Web-{4346ABD7-D25B-4D14-9659-191BA5D79AFF}" dt="2021-02-16T02:54:52.259" v="1721"/>
          <ac:picMkLst>
            <pc:docMk/>
            <pc:sldMk cId="3272644172" sldId="483"/>
            <ac:picMk id="5" creationId="{6CBD9ECC-F67C-49BE-A355-6580FCDD4053}"/>
          </ac:picMkLst>
        </pc:picChg>
      </pc:sldChg>
      <pc:sldChg chg="addSp modSp new">
        <pc:chgData name="Michelle Holland" userId="gWJwF4dvj3FNVpm8dTaI5oUv1C9goA1WkuhlSFOm6Kc=" providerId="None" clId="Web-{4346ABD7-D25B-4D14-9659-191BA5D79AFF}" dt="2021-02-16T02:51:55.836" v="1704" actId="1076"/>
        <pc:sldMkLst>
          <pc:docMk/>
          <pc:sldMk cId="3402429804" sldId="484"/>
        </pc:sldMkLst>
        <pc:spChg chg="mod">
          <ac:chgData name="Michelle Holland" userId="gWJwF4dvj3FNVpm8dTaI5oUv1C9goA1WkuhlSFOm6Kc=" providerId="None" clId="Web-{4346ABD7-D25B-4D14-9659-191BA5D79AFF}" dt="2021-02-16T02:49:20.102" v="1489" actId="20577"/>
          <ac:spMkLst>
            <pc:docMk/>
            <pc:sldMk cId="3402429804" sldId="484"/>
            <ac:spMk id="2" creationId="{2BAD7738-2279-4CAB-BBF2-9FD6F2BECEE3}"/>
          </ac:spMkLst>
        </pc:spChg>
        <pc:spChg chg="mod">
          <ac:chgData name="Michelle Holland" userId="gWJwF4dvj3FNVpm8dTaI5oUv1C9goA1WkuhlSFOm6Kc=" providerId="None" clId="Web-{4346ABD7-D25B-4D14-9659-191BA5D79AFF}" dt="2021-02-16T02:51:22.461" v="1700" actId="20577"/>
          <ac:spMkLst>
            <pc:docMk/>
            <pc:sldMk cId="3402429804" sldId="484"/>
            <ac:spMk id="3" creationId="{ECC7D7BC-5A90-45BE-B2EE-68C77984F602}"/>
          </ac:spMkLst>
        </pc:spChg>
        <pc:picChg chg="add mod">
          <ac:chgData name="Michelle Holland" userId="gWJwF4dvj3FNVpm8dTaI5oUv1C9goA1WkuhlSFOm6Kc=" providerId="None" clId="Web-{4346ABD7-D25B-4D14-9659-191BA5D79AFF}" dt="2021-02-16T02:51:55.836" v="1704" actId="1076"/>
          <ac:picMkLst>
            <pc:docMk/>
            <pc:sldMk cId="3402429804" sldId="484"/>
            <ac:picMk id="4" creationId="{234B14AC-0980-4DD0-B6E9-467C9105E1D7}"/>
          </ac:picMkLst>
        </pc:picChg>
      </pc:sldChg>
      <pc:sldChg chg="addSp modSp new">
        <pc:chgData name="Michelle Holland" userId="gWJwF4dvj3FNVpm8dTaI5oUv1C9goA1WkuhlSFOm6Kc=" providerId="None" clId="Web-{4346ABD7-D25B-4D14-9659-191BA5D79AFF}" dt="2021-02-16T02:53:16.212" v="1709" actId="1076"/>
        <pc:sldMkLst>
          <pc:docMk/>
          <pc:sldMk cId="3029228444" sldId="485"/>
        </pc:sldMkLst>
        <pc:spChg chg="mod">
          <ac:chgData name="Michelle Holland" userId="gWJwF4dvj3FNVpm8dTaI5oUv1C9goA1WkuhlSFOm6Kc=" providerId="None" clId="Web-{4346ABD7-D25B-4D14-9659-191BA5D79AFF}" dt="2021-02-16T02:49:27.024" v="1495" actId="20577"/>
          <ac:spMkLst>
            <pc:docMk/>
            <pc:sldMk cId="3029228444" sldId="485"/>
            <ac:spMk id="2" creationId="{836959E8-723C-4379-8CDD-F7FB5EF0FF38}"/>
          </ac:spMkLst>
        </pc:spChg>
        <pc:spChg chg="mod">
          <ac:chgData name="Michelle Holland" userId="gWJwF4dvj3FNVpm8dTaI5oUv1C9goA1WkuhlSFOm6Kc=" providerId="None" clId="Web-{4346ABD7-D25B-4D14-9659-191BA5D79AFF}" dt="2021-02-16T02:49:55.446" v="1572" actId="20577"/>
          <ac:spMkLst>
            <pc:docMk/>
            <pc:sldMk cId="3029228444" sldId="485"/>
            <ac:spMk id="3" creationId="{60A47A05-7EAE-4C7E-B2D1-84643B67F44F}"/>
          </ac:spMkLst>
        </pc:spChg>
        <pc:picChg chg="add mod">
          <ac:chgData name="Michelle Holland" userId="gWJwF4dvj3FNVpm8dTaI5oUv1C9goA1WkuhlSFOm6Kc=" providerId="None" clId="Web-{4346ABD7-D25B-4D14-9659-191BA5D79AFF}" dt="2021-02-16T02:53:16.212" v="1709" actId="1076"/>
          <ac:picMkLst>
            <pc:docMk/>
            <pc:sldMk cId="3029228444" sldId="485"/>
            <ac:picMk id="4" creationId="{246FD44D-82C3-4FD6-8FD8-FF3E39061B71}"/>
          </ac:picMkLst>
        </pc:picChg>
      </pc:sldChg>
      <pc:sldChg chg="modSp new">
        <pc:chgData name="Michelle Holland" userId="gWJwF4dvj3FNVpm8dTaI5oUv1C9goA1WkuhlSFOm6Kc=" providerId="None" clId="Web-{4346ABD7-D25B-4D14-9659-191BA5D79AFF}" dt="2021-02-16T03:02:25.556" v="1990" actId="20577"/>
        <pc:sldMkLst>
          <pc:docMk/>
          <pc:sldMk cId="3600995827" sldId="486"/>
        </pc:sldMkLst>
        <pc:spChg chg="mod">
          <ac:chgData name="Michelle Holland" userId="gWJwF4dvj3FNVpm8dTaI5oUv1C9goA1WkuhlSFOm6Kc=" providerId="None" clId="Web-{4346ABD7-D25B-4D14-9659-191BA5D79AFF}" dt="2021-02-16T03:01:29.634" v="1972" actId="20577"/>
          <ac:spMkLst>
            <pc:docMk/>
            <pc:sldMk cId="3600995827" sldId="486"/>
            <ac:spMk id="2" creationId="{CD03954C-CE10-4256-907D-99B0B323E7B7}"/>
          </ac:spMkLst>
        </pc:spChg>
        <pc:spChg chg="mod">
          <ac:chgData name="Michelle Holland" userId="gWJwF4dvj3FNVpm8dTaI5oUv1C9goA1WkuhlSFOm6Kc=" providerId="None" clId="Web-{4346ABD7-D25B-4D14-9659-191BA5D79AFF}" dt="2021-02-16T03:02:25.556" v="1990" actId="20577"/>
          <ac:spMkLst>
            <pc:docMk/>
            <pc:sldMk cId="3600995827" sldId="486"/>
            <ac:spMk id="3" creationId="{6166E6D7-C598-49B4-B7F1-CAF81515FF76}"/>
          </ac:spMkLst>
        </pc:spChg>
      </pc:sldChg>
      <pc:sldChg chg="modSp new">
        <pc:chgData name="Michelle Holland" userId="gWJwF4dvj3FNVpm8dTaI5oUv1C9goA1WkuhlSFOm6Kc=" providerId="None" clId="Web-{4346ABD7-D25B-4D14-9659-191BA5D79AFF}" dt="2021-02-16T03:04:11.682" v="2066" actId="20577"/>
        <pc:sldMkLst>
          <pc:docMk/>
          <pc:sldMk cId="382447978" sldId="487"/>
        </pc:sldMkLst>
        <pc:spChg chg="mod">
          <ac:chgData name="Michelle Holland" userId="gWJwF4dvj3FNVpm8dTaI5oUv1C9goA1WkuhlSFOm6Kc=" providerId="None" clId="Web-{4346ABD7-D25B-4D14-9659-191BA5D79AFF}" dt="2021-02-16T03:03:30.088" v="2016" actId="20577"/>
          <ac:spMkLst>
            <pc:docMk/>
            <pc:sldMk cId="382447978" sldId="487"/>
            <ac:spMk id="2" creationId="{9AD61E3A-589C-45DB-86F6-BBD7297E7F15}"/>
          </ac:spMkLst>
        </pc:spChg>
        <pc:spChg chg="mod">
          <ac:chgData name="Michelle Holland" userId="gWJwF4dvj3FNVpm8dTaI5oUv1C9goA1WkuhlSFOm6Kc=" providerId="None" clId="Web-{4346ABD7-D25B-4D14-9659-191BA5D79AFF}" dt="2021-02-16T03:04:11.682" v="2066" actId="20577"/>
          <ac:spMkLst>
            <pc:docMk/>
            <pc:sldMk cId="382447978" sldId="487"/>
            <ac:spMk id="3" creationId="{BABEB211-D410-4ADA-9A85-9EEDAC3ED335}"/>
          </ac:spMkLst>
        </pc:spChg>
      </pc:sldChg>
    </pc:docChg>
  </pc:docChgLst>
  <pc:docChgLst>
    <pc:chgData name="JACKSON KENNEDY" userId="OOiDjfO43yUjWWPRaunIkkscZUP6cj6O4ngaD6Tyo4k=" providerId="None" clId="Web-{4B0FD70D-0716-4128-80F4-449EB72524AF}"/>
    <pc:docChg chg="modSld">
      <pc:chgData name="JACKSON KENNEDY" userId="OOiDjfO43yUjWWPRaunIkkscZUP6cj6O4ngaD6Tyo4k=" providerId="None" clId="Web-{4B0FD70D-0716-4128-80F4-449EB72524AF}" dt="2021-02-11T19:51:50.962" v="5"/>
      <pc:docMkLst>
        <pc:docMk/>
      </pc:docMkLst>
      <pc:sldChg chg="modSp">
        <pc:chgData name="JACKSON KENNEDY" userId="OOiDjfO43yUjWWPRaunIkkscZUP6cj6O4ngaD6Tyo4k=" providerId="None" clId="Web-{4B0FD70D-0716-4128-80F4-449EB72524AF}" dt="2021-02-11T19:51:50.962" v="5"/>
        <pc:sldMkLst>
          <pc:docMk/>
          <pc:sldMk cId="3088631371" sldId="445"/>
        </pc:sldMkLst>
        <pc:graphicFrameChg chg="mod modGraphic">
          <ac:chgData name="JACKSON KENNEDY" userId="OOiDjfO43yUjWWPRaunIkkscZUP6cj6O4ngaD6Tyo4k=" providerId="None" clId="Web-{4B0FD70D-0716-4128-80F4-449EB72524AF}" dt="2021-02-11T19:51:50.962" v="5"/>
          <ac:graphicFrameMkLst>
            <pc:docMk/>
            <pc:sldMk cId="3088631371" sldId="445"/>
            <ac:graphicFrameMk id="7" creationId="{7CBB5339-FB24-C54B-B19D-E4E1BAA0BDFB}"/>
          </ac:graphicFrameMkLst>
        </pc:graphicFrameChg>
      </pc:sldChg>
    </pc:docChg>
  </pc:docChgLst>
  <pc:docChgLst>
    <pc:chgData name="Michelle Holland" userId="gWJwF4dvj3FNVpm8dTaI5oUv1C9goA1WkuhlSFOm6Kc=" providerId="None" clId="Web-{BE6FE78F-89DB-4ECD-B5B7-F2CF1D8D921F}"/>
    <pc:docChg chg="addSld modSld addMainMaster">
      <pc:chgData name="Michelle Holland" userId="gWJwF4dvj3FNVpm8dTaI5oUv1C9goA1WkuhlSFOm6Kc=" providerId="None" clId="Web-{BE6FE78F-89DB-4ECD-B5B7-F2CF1D8D921F}" dt="2021-02-12T00:08:11.100" v="63" actId="20577"/>
      <pc:docMkLst>
        <pc:docMk/>
      </pc:docMkLst>
      <pc:sldChg chg="modSp">
        <pc:chgData name="Michelle Holland" userId="gWJwF4dvj3FNVpm8dTaI5oUv1C9goA1WkuhlSFOm6Kc=" providerId="None" clId="Web-{BE6FE78F-89DB-4ECD-B5B7-F2CF1D8D921F}" dt="2021-02-12T00:08:11.100" v="63" actId="20577"/>
        <pc:sldMkLst>
          <pc:docMk/>
          <pc:sldMk cId="1873828408" sldId="365"/>
        </pc:sldMkLst>
        <pc:spChg chg="mod">
          <ac:chgData name="Michelle Holland" userId="gWJwF4dvj3FNVpm8dTaI5oUv1C9goA1WkuhlSFOm6Kc=" providerId="None" clId="Web-{BE6FE78F-89DB-4ECD-B5B7-F2CF1D8D921F}" dt="2021-02-12T00:08:11.100" v="63" actId="20577"/>
          <ac:spMkLst>
            <pc:docMk/>
            <pc:sldMk cId="1873828408" sldId="365"/>
            <ac:spMk id="4" creationId="{00000000-0000-0000-0000-000000000000}"/>
          </ac:spMkLst>
        </pc:spChg>
      </pc:sldChg>
      <pc:sldChg chg="modSp new">
        <pc:chgData name="Michelle Holland" userId="gWJwF4dvj3FNVpm8dTaI5oUv1C9goA1WkuhlSFOm6Kc=" providerId="None" clId="Web-{BE6FE78F-89DB-4ECD-B5B7-F2CF1D8D921F}" dt="2021-02-12T00:07:19.819" v="25" actId="20577"/>
        <pc:sldMkLst>
          <pc:docMk/>
          <pc:sldMk cId="3691882192" sldId="468"/>
        </pc:sldMkLst>
        <pc:spChg chg="mod">
          <ac:chgData name="Michelle Holland" userId="gWJwF4dvj3FNVpm8dTaI5oUv1C9goA1WkuhlSFOm6Kc=" providerId="None" clId="Web-{BE6FE78F-89DB-4ECD-B5B7-F2CF1D8D921F}" dt="2021-02-12T00:07:19.819" v="25" actId="20577"/>
          <ac:spMkLst>
            <pc:docMk/>
            <pc:sldMk cId="3691882192" sldId="468"/>
            <ac:spMk id="2" creationId="{2D6ADB80-654B-41FE-A915-F8CB5ADC7535}"/>
          </ac:spMkLst>
        </pc:spChg>
      </pc:sldChg>
      <pc:sldChg chg="add">
        <pc:chgData name="Michelle Holland" userId="gWJwF4dvj3FNVpm8dTaI5oUv1C9goA1WkuhlSFOm6Kc=" providerId="None" clId="Web-{BE6FE78F-89DB-4ECD-B5B7-F2CF1D8D921F}" dt="2021-02-12T00:06:58.741" v="1"/>
        <pc:sldMkLst>
          <pc:docMk/>
          <pc:sldMk cId="2932912258" sldId="469"/>
        </pc:sldMkLst>
      </pc:sldChg>
      <pc:sldChg chg="add">
        <pc:chgData name="Michelle Holland" userId="gWJwF4dvj3FNVpm8dTaI5oUv1C9goA1WkuhlSFOm6Kc=" providerId="None" clId="Web-{BE6FE78F-89DB-4ECD-B5B7-F2CF1D8D921F}" dt="2021-02-12T00:06:59.132" v="2"/>
        <pc:sldMkLst>
          <pc:docMk/>
          <pc:sldMk cId="1901869046" sldId="470"/>
        </pc:sldMkLst>
      </pc:sldChg>
      <pc:sldChg chg="add">
        <pc:chgData name="Michelle Holland" userId="gWJwF4dvj3FNVpm8dTaI5oUv1C9goA1WkuhlSFOm6Kc=" providerId="None" clId="Web-{BE6FE78F-89DB-4ECD-B5B7-F2CF1D8D921F}" dt="2021-02-12T00:06:59.491" v="3"/>
        <pc:sldMkLst>
          <pc:docMk/>
          <pc:sldMk cId="1159538693" sldId="471"/>
        </pc:sldMkLst>
      </pc:sldChg>
      <pc:sldMasterChg chg="add addSldLayout">
        <pc:chgData name="Michelle Holland" userId="gWJwF4dvj3FNVpm8dTaI5oUv1C9goA1WkuhlSFOm6Kc=" providerId="None" clId="Web-{BE6FE78F-89DB-4ECD-B5B7-F2CF1D8D921F}" dt="2021-02-12T00:06:58.741" v="1"/>
        <pc:sldMasterMkLst>
          <pc:docMk/>
          <pc:sldMasterMk cId="578860789" sldId="2147483694"/>
        </pc:sldMasterMkLst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812359813" sldId="2147483695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1777833112" sldId="2147483696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515743843" sldId="2147483698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862770009" sldId="2147483699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765956719" sldId="2147483700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1417596115" sldId="2147483701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1354324987" sldId="2147483702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960881956" sldId="2147483703"/>
          </pc:sldLayoutMkLst>
        </pc:sldLayoutChg>
        <pc:sldLayoutChg chg="add">
          <pc:chgData name="Michelle Holland" userId="gWJwF4dvj3FNVpm8dTaI5oUv1C9goA1WkuhlSFOm6Kc=" providerId="None" clId="Web-{BE6FE78F-89DB-4ECD-B5B7-F2CF1D8D921F}" dt="2021-02-12T00:06:58.741" v="1"/>
          <pc:sldLayoutMkLst>
            <pc:docMk/>
            <pc:sldMasterMk cId="578860789" sldId="2147483694"/>
            <pc:sldLayoutMk cId="341276355" sldId="2147483705"/>
          </pc:sldLayoutMkLst>
        </pc:sldLayoutChg>
      </pc:sldMasterChg>
    </pc:docChg>
  </pc:docChgLst>
  <pc:docChgLst>
    <pc:chgData name="JACKSON KENNEDY" userId="OOiDjfO43yUjWWPRaunIkkscZUP6cj6O4ngaD6Tyo4k=" providerId="None" clId="Web-{D08ADA59-12C1-4652-8F4F-D591C3FD382E}"/>
    <pc:docChg chg="addSld modSld">
      <pc:chgData name="JACKSON KENNEDY" userId="OOiDjfO43yUjWWPRaunIkkscZUP6cj6O4ngaD6Tyo4k=" providerId="None" clId="Web-{D08ADA59-12C1-4652-8F4F-D591C3FD382E}" dt="2021-02-17T21:19:25.219" v="129" actId="20577"/>
      <pc:docMkLst>
        <pc:docMk/>
      </pc:docMkLst>
      <pc:sldChg chg="modSp">
        <pc:chgData name="JACKSON KENNEDY" userId="OOiDjfO43yUjWWPRaunIkkscZUP6cj6O4ngaD6Tyo4k=" providerId="None" clId="Web-{D08ADA59-12C1-4652-8F4F-D591C3FD382E}" dt="2021-02-17T21:00:44.089" v="1" actId="20577"/>
        <pc:sldMkLst>
          <pc:docMk/>
          <pc:sldMk cId="1373316555" sldId="393"/>
        </pc:sldMkLst>
        <pc:spChg chg="mod">
          <ac:chgData name="JACKSON KENNEDY" userId="OOiDjfO43yUjWWPRaunIkkscZUP6cj6O4ngaD6Tyo4k=" providerId="None" clId="Web-{D08ADA59-12C1-4652-8F4F-D591C3FD382E}" dt="2021-02-17T21:00:44.089" v="1" actId="20577"/>
          <ac:spMkLst>
            <pc:docMk/>
            <pc:sldMk cId="1373316555" sldId="393"/>
            <ac:spMk id="2" creationId="{7B04F444-F5CE-4A7C-87F2-B296D504DFF1}"/>
          </ac:spMkLst>
        </pc:spChg>
      </pc:sldChg>
      <pc:sldChg chg="modSp new">
        <pc:chgData name="JACKSON KENNEDY" userId="OOiDjfO43yUjWWPRaunIkkscZUP6cj6O4ngaD6Tyo4k=" providerId="None" clId="Web-{D08ADA59-12C1-4652-8F4F-D591C3FD382E}" dt="2021-02-17T21:19:25.219" v="129" actId="20577"/>
        <pc:sldMkLst>
          <pc:docMk/>
          <pc:sldMk cId="2398689574" sldId="490"/>
        </pc:sldMkLst>
        <pc:spChg chg="mod">
          <ac:chgData name="JACKSON KENNEDY" userId="OOiDjfO43yUjWWPRaunIkkscZUP6cj6O4ngaD6Tyo4k=" providerId="None" clId="Web-{D08ADA59-12C1-4652-8F4F-D591C3FD382E}" dt="2021-02-17T21:17:42.389" v="27" actId="20577"/>
          <ac:spMkLst>
            <pc:docMk/>
            <pc:sldMk cId="2398689574" sldId="490"/>
            <ac:spMk id="2" creationId="{EFD07C4C-418B-4DA5-975E-6A63ADDDF33D}"/>
          </ac:spMkLst>
        </pc:spChg>
        <pc:spChg chg="mod">
          <ac:chgData name="JACKSON KENNEDY" userId="OOiDjfO43yUjWWPRaunIkkscZUP6cj6O4ngaD6Tyo4k=" providerId="None" clId="Web-{D08ADA59-12C1-4652-8F4F-D591C3FD382E}" dt="2021-02-17T21:19:25.219" v="129" actId="20577"/>
          <ac:spMkLst>
            <pc:docMk/>
            <pc:sldMk cId="2398689574" sldId="490"/>
            <ac:spMk id="3" creationId="{7D7170E4-602F-403E-B2FB-062CA1E9661D}"/>
          </ac:spMkLst>
        </pc:spChg>
      </pc:sldChg>
    </pc:docChg>
  </pc:docChgLst>
  <pc:docChgLst>
    <pc:chgData name="JACKSON KENNEDY" userId="OOiDjfO43yUjWWPRaunIkkscZUP6cj6O4ngaD6Tyo4k=" providerId="None" clId="Web-{C4AE6CAE-8B32-42C4-A32F-D7C347FB75E5}"/>
    <pc:docChg chg="modSld">
      <pc:chgData name="JACKSON KENNEDY" userId="OOiDjfO43yUjWWPRaunIkkscZUP6cj6O4ngaD6Tyo4k=" providerId="None" clId="Web-{C4AE6CAE-8B32-42C4-A32F-D7C347FB75E5}" dt="2021-02-17T15:50:47.915" v="34" actId="20577"/>
      <pc:docMkLst>
        <pc:docMk/>
      </pc:docMkLst>
      <pc:sldChg chg="modSp">
        <pc:chgData name="JACKSON KENNEDY" userId="OOiDjfO43yUjWWPRaunIkkscZUP6cj6O4ngaD6Tyo4k=" providerId="None" clId="Web-{C4AE6CAE-8B32-42C4-A32F-D7C347FB75E5}" dt="2021-02-17T15:50:47.915" v="34" actId="20577"/>
        <pc:sldMkLst>
          <pc:docMk/>
          <pc:sldMk cId="3177933425" sldId="476"/>
        </pc:sldMkLst>
        <pc:spChg chg="mod">
          <ac:chgData name="JACKSON KENNEDY" userId="OOiDjfO43yUjWWPRaunIkkscZUP6cj6O4ngaD6Tyo4k=" providerId="None" clId="Web-{C4AE6CAE-8B32-42C4-A32F-D7C347FB75E5}" dt="2021-02-17T15:50:47.915" v="34" actId="20577"/>
          <ac:spMkLst>
            <pc:docMk/>
            <pc:sldMk cId="3177933425" sldId="476"/>
            <ac:spMk id="3" creationId="{9F8537AB-2E30-4F5E-B4BE-75504F22787A}"/>
          </ac:spMkLst>
        </pc:spChg>
      </pc:sldChg>
      <pc:sldChg chg="modSp">
        <pc:chgData name="JACKSON KENNEDY" userId="OOiDjfO43yUjWWPRaunIkkscZUP6cj6O4ngaD6Tyo4k=" providerId="None" clId="Web-{C4AE6CAE-8B32-42C4-A32F-D7C347FB75E5}" dt="2021-02-17T15:18:27.813" v="3" actId="14100"/>
        <pc:sldMkLst>
          <pc:docMk/>
          <pc:sldMk cId="3361622505" sldId="480"/>
        </pc:sldMkLst>
        <pc:spChg chg="mod">
          <ac:chgData name="JACKSON KENNEDY" userId="OOiDjfO43yUjWWPRaunIkkscZUP6cj6O4ngaD6Tyo4k=" providerId="None" clId="Web-{C4AE6CAE-8B32-42C4-A32F-D7C347FB75E5}" dt="2021-02-17T15:18:27.813" v="3" actId="14100"/>
          <ac:spMkLst>
            <pc:docMk/>
            <pc:sldMk cId="3361622505" sldId="480"/>
            <ac:spMk id="4" creationId="{BF1A9B8B-FF83-4A3A-8F9A-50F651662120}"/>
          </ac:spMkLst>
        </pc:spChg>
      </pc:sldChg>
    </pc:docChg>
  </pc:docChgLst>
  <pc:docChgLst>
    <pc:chgData name="JACKSON KENNEDY" userId="OOiDjfO43yUjWWPRaunIkkscZUP6cj6O4ngaD6Tyo4k=" providerId="None" clId="Web-{310F65E5-96A3-45C5-B04A-6370B8BC280B}"/>
    <pc:docChg chg="modSld">
      <pc:chgData name="JACKSON KENNEDY" userId="OOiDjfO43yUjWWPRaunIkkscZUP6cj6O4ngaD6Tyo4k=" providerId="None" clId="Web-{310F65E5-96A3-45C5-B04A-6370B8BC280B}" dt="2021-02-10T21:27:28.281" v="8" actId="1076"/>
      <pc:docMkLst>
        <pc:docMk/>
      </pc:docMkLst>
      <pc:sldChg chg="addSp delSp modSp delAnim">
        <pc:chgData name="JACKSON KENNEDY" userId="OOiDjfO43yUjWWPRaunIkkscZUP6cj6O4ngaD6Tyo4k=" providerId="None" clId="Web-{310F65E5-96A3-45C5-B04A-6370B8BC280B}" dt="2021-02-10T21:27:28.281" v="8" actId="1076"/>
        <pc:sldMkLst>
          <pc:docMk/>
          <pc:sldMk cId="1223845241" sldId="444"/>
        </pc:sldMkLst>
        <pc:spChg chg="del">
          <ac:chgData name="JACKSON KENNEDY" userId="OOiDjfO43yUjWWPRaunIkkscZUP6cj6O4ngaD6Tyo4k=" providerId="None" clId="Web-{310F65E5-96A3-45C5-B04A-6370B8BC280B}" dt="2021-02-10T21:26:21.624" v="1"/>
          <ac:spMkLst>
            <pc:docMk/>
            <pc:sldMk cId="1223845241" sldId="444"/>
            <ac:spMk id="9" creationId="{DBDD4C52-5AFC-F441-841A-2B1C30CB7EC5}"/>
          </ac:spMkLst>
        </pc:spChg>
        <pc:picChg chg="add mod">
          <ac:chgData name="JACKSON KENNEDY" userId="OOiDjfO43yUjWWPRaunIkkscZUP6cj6O4ngaD6Tyo4k=" providerId="None" clId="Web-{310F65E5-96A3-45C5-B04A-6370B8BC280B}" dt="2021-02-10T21:27:28.281" v="8" actId="1076"/>
          <ac:picMkLst>
            <pc:docMk/>
            <pc:sldMk cId="1223845241" sldId="444"/>
            <ac:picMk id="3" creationId="{530F5AE3-8189-4B55-911E-54F404A50C1E}"/>
          </ac:picMkLst>
        </pc:picChg>
        <pc:picChg chg="del">
          <ac:chgData name="JACKSON KENNEDY" userId="OOiDjfO43yUjWWPRaunIkkscZUP6cj6O4ngaD6Tyo4k=" providerId="None" clId="Web-{310F65E5-96A3-45C5-B04A-6370B8BC280B}" dt="2021-02-10T21:26:19.889" v="0"/>
          <ac:picMkLst>
            <pc:docMk/>
            <pc:sldMk cId="1223845241" sldId="444"/>
            <ac:picMk id="8" creationId="{57B2AAE5-AE90-7947-90F7-E06DABC930F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lefkow/Desktop/_data_BOV%20copy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Sheet1!$O$128</c:f>
              <c:strCache>
                <c:ptCount val="1"/>
                <c:pt idx="0">
                  <c:v>Total Extramural Awards</c:v>
                </c:pt>
              </c:strCache>
            </c:strRef>
          </c:tx>
          <c:marker>
            <c:symbol val="none"/>
          </c:marker>
          <c:cat>
            <c:strRef>
              <c:f>Sheet1!$L$129:$L$145</c:f>
              <c:strCache>
                <c:ptCount val="17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2012-13</c:v>
                </c:pt>
                <c:pt idx="11">
                  <c:v>2013-14</c:v>
                </c:pt>
                <c:pt idx="12">
                  <c:v>2014-15</c:v>
                </c:pt>
                <c:pt idx="13">
                  <c:v>2015-16</c:v>
                </c:pt>
                <c:pt idx="14">
                  <c:v>2016-17</c:v>
                </c:pt>
                <c:pt idx="15">
                  <c:v>2017-18</c:v>
                </c:pt>
                <c:pt idx="16">
                  <c:v>2018-19</c:v>
                </c:pt>
              </c:strCache>
            </c:strRef>
          </c:cat>
          <c:val>
            <c:numRef>
              <c:f>Sheet1!$O$129:$O$145</c:f>
              <c:numCache>
                <c:formatCode>_(* #,##0_);_(* \(#,##0\);_(* "-"??_);_(@_)</c:formatCode>
                <c:ptCount val="17"/>
                <c:pt idx="0">
                  <c:v>9484971</c:v>
                </c:pt>
                <c:pt idx="1">
                  <c:v>29169699</c:v>
                </c:pt>
                <c:pt idx="2">
                  <c:v>13808806</c:v>
                </c:pt>
                <c:pt idx="3">
                  <c:v>26943324</c:v>
                </c:pt>
                <c:pt idx="4">
                  <c:v>21954077</c:v>
                </c:pt>
                <c:pt idx="5">
                  <c:v>26283198</c:v>
                </c:pt>
                <c:pt idx="6">
                  <c:v>28219930</c:v>
                </c:pt>
                <c:pt idx="7">
                  <c:v>28004818</c:v>
                </c:pt>
                <c:pt idx="8">
                  <c:v>27856811</c:v>
                </c:pt>
                <c:pt idx="9">
                  <c:v>37287961.700000003</c:v>
                </c:pt>
                <c:pt idx="10">
                  <c:v>28377222</c:v>
                </c:pt>
                <c:pt idx="11">
                  <c:v>22835032.899999999</c:v>
                </c:pt>
                <c:pt idx="12">
                  <c:v>26661741</c:v>
                </c:pt>
                <c:pt idx="13">
                  <c:v>24632745</c:v>
                </c:pt>
                <c:pt idx="14">
                  <c:v>15311313</c:v>
                </c:pt>
                <c:pt idx="15">
                  <c:v>26454001</c:v>
                </c:pt>
                <c:pt idx="16">
                  <c:v>23771795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D8-C54F-8F1F-8FF15AC23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5893584"/>
        <c:axId val="-2125082160"/>
      </c:lineChart>
      <c:catAx>
        <c:axId val="-2125893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5082160"/>
        <c:crosses val="autoZero"/>
        <c:auto val="1"/>
        <c:lblAlgn val="ctr"/>
        <c:lblOffset val="100"/>
        <c:noMultiLvlLbl val="0"/>
      </c:catAx>
      <c:valAx>
        <c:axId val="-2125082160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-21258935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2AE66-4D6C-0640-B47E-98F5BBE3FA42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B4428-62DF-F046-B866-45F1C30490F2}">
      <dgm:prSet phldrT="[Text]" custT="1"/>
      <dgm:spPr/>
      <dgm:t>
        <a:bodyPr/>
        <a:lstStyle/>
        <a:p>
          <a:r>
            <a:rPr lang="en-US" sz="1400" dirty="0">
              <a:latin typeface="Lato" panose="020F0502020204030203" pitchFamily="34" charset="0"/>
            </a:rPr>
            <a:t>Prospective</a:t>
          </a:r>
          <a:br>
            <a:rPr lang="en-US" sz="1400" dirty="0">
              <a:latin typeface="Lato" panose="020F0502020204030203" pitchFamily="34" charset="0"/>
            </a:rPr>
          </a:br>
          <a:r>
            <a:rPr lang="en-US" sz="1400" dirty="0">
              <a:latin typeface="Lato" panose="020F0502020204030203" pitchFamily="34" charset="0"/>
            </a:rPr>
            <a:t>Graduate Students for 2021</a:t>
          </a:r>
        </a:p>
      </dgm:t>
    </dgm:pt>
    <dgm:pt modelId="{1F2E5EF0-DBCB-8D42-BC5F-9BF4C5A2A3F4}" type="parTrans" cxnId="{ACBB3175-E717-3E48-A649-531949745C4E}">
      <dgm:prSet/>
      <dgm:spPr/>
      <dgm:t>
        <a:bodyPr/>
        <a:lstStyle/>
        <a:p>
          <a:endParaRPr lang="en-US" sz="1400"/>
        </a:p>
      </dgm:t>
    </dgm:pt>
    <dgm:pt modelId="{12759B63-91BB-5F43-9BF5-888F256F182C}" type="sibTrans" cxnId="{ACBB3175-E717-3E48-A649-531949745C4E}">
      <dgm:prSet/>
      <dgm:spPr/>
      <dgm:t>
        <a:bodyPr/>
        <a:lstStyle/>
        <a:p>
          <a:endParaRPr lang="en-US" sz="1400"/>
        </a:p>
      </dgm:t>
    </dgm:pt>
    <dgm:pt modelId="{A24E80EC-0C9A-B141-B9C6-950D10E292B7}">
      <dgm:prSet phldrT="[Text]" custT="1"/>
      <dgm:spPr/>
      <dgm:t>
        <a:bodyPr/>
        <a:lstStyle/>
        <a:p>
          <a:pPr rtl="0"/>
          <a:r>
            <a:rPr lang="en-US" sz="1400" dirty="0">
              <a:latin typeface="Lato" panose="020F0502020204030203" pitchFamily="34" charset="0"/>
            </a:rPr>
            <a:t>91 Offers Made </a:t>
          </a:r>
          <a:br>
            <a:rPr lang="en-US" sz="1400" dirty="0">
              <a:latin typeface="Lato" panose="020F0502020204030203" pitchFamily="34" charset="0"/>
            </a:rPr>
          </a:br>
          <a:r>
            <a:rPr lang="en-US" sz="1400" dirty="0">
              <a:latin typeface="Lato" panose="020F0502020204030203" pitchFamily="34" charset="0"/>
            </a:rPr>
            <a:t>Out of 600+ Applicants</a:t>
          </a:r>
        </a:p>
      </dgm:t>
    </dgm:pt>
    <dgm:pt modelId="{7A7B577F-A884-4C42-A159-A49E94881811}" type="parTrans" cxnId="{B099E368-828B-8748-85D9-6B92118D7F18}">
      <dgm:prSet/>
      <dgm:spPr/>
      <dgm:t>
        <a:bodyPr/>
        <a:lstStyle/>
        <a:p>
          <a:endParaRPr lang="en-US" sz="1400"/>
        </a:p>
      </dgm:t>
    </dgm:pt>
    <dgm:pt modelId="{D5BD0117-9EF5-2C49-8D12-8B07D6B91FD3}" type="sibTrans" cxnId="{B099E368-828B-8748-85D9-6B92118D7F18}">
      <dgm:prSet/>
      <dgm:spPr/>
      <dgm:t>
        <a:bodyPr/>
        <a:lstStyle/>
        <a:p>
          <a:endParaRPr lang="en-US" sz="1400"/>
        </a:p>
      </dgm:t>
    </dgm:pt>
    <dgm:pt modelId="{2325A778-058D-7A4C-B50D-EF851FE44A0E}">
      <dgm:prSet phldrT="[Text]" custT="1"/>
      <dgm:spPr/>
      <dgm:t>
        <a:bodyPr/>
        <a:lstStyle/>
        <a:p>
          <a:r>
            <a:rPr lang="en-US" sz="1400" dirty="0">
              <a:latin typeface="Lato" panose="020F0502020204030203" pitchFamily="34" charset="0"/>
            </a:rPr>
            <a:t>59 women</a:t>
          </a:r>
        </a:p>
        <a:p>
          <a:r>
            <a:rPr lang="en-US" sz="1400" dirty="0">
              <a:latin typeface="Lato" panose="020F0502020204030203" pitchFamily="34" charset="0"/>
            </a:rPr>
            <a:t>31 men</a:t>
          </a:r>
        </a:p>
      </dgm:t>
    </dgm:pt>
    <dgm:pt modelId="{2C39D68D-1046-6846-B359-C02E5103B8A6}" type="parTrans" cxnId="{FA580D84-D0C2-994E-A7A7-17823548395E}">
      <dgm:prSet/>
      <dgm:spPr/>
      <dgm:t>
        <a:bodyPr/>
        <a:lstStyle/>
        <a:p>
          <a:endParaRPr lang="en-US" sz="1400"/>
        </a:p>
      </dgm:t>
    </dgm:pt>
    <dgm:pt modelId="{3AB9E0F3-8FAC-0041-B767-F4C83594A796}" type="sibTrans" cxnId="{FA580D84-D0C2-994E-A7A7-17823548395E}">
      <dgm:prSet/>
      <dgm:spPr/>
      <dgm:t>
        <a:bodyPr/>
        <a:lstStyle/>
        <a:p>
          <a:endParaRPr lang="en-US" sz="1400"/>
        </a:p>
      </dgm:t>
    </dgm:pt>
    <dgm:pt modelId="{BA42D0C5-6B98-2B4E-84F7-19524EC9EEA5}">
      <dgm:prSet phldrT="[Text]" custT="1"/>
      <dgm:spPr/>
      <dgm:t>
        <a:bodyPr/>
        <a:lstStyle/>
        <a:p>
          <a:r>
            <a:rPr lang="en-US" sz="1400" dirty="0">
              <a:latin typeface="Lato" panose="020F0502020204030203" pitchFamily="34" charset="0"/>
            </a:rPr>
            <a:t>63 Experiment</a:t>
          </a:r>
        </a:p>
        <a:p>
          <a:pPr rtl="0"/>
          <a:r>
            <a:rPr lang="en-US" sz="1400" dirty="0">
              <a:latin typeface="Lato" panose="020F0502020204030203" pitchFamily="34" charset="0"/>
            </a:rPr>
            <a:t>9 Theory</a:t>
          </a:r>
        </a:p>
        <a:p>
          <a:pPr rtl="0"/>
          <a:r>
            <a:rPr lang="en-US" sz="1400" dirty="0">
              <a:latin typeface="Lato" panose="020F0502020204030203" pitchFamily="34" charset="0"/>
            </a:rPr>
            <a:t>10 Both</a:t>
          </a:r>
        </a:p>
        <a:p>
          <a:r>
            <a:rPr lang="en-US" sz="1400" dirty="0">
              <a:latin typeface="Lato" panose="020F0502020204030203" pitchFamily="34" charset="0"/>
            </a:rPr>
            <a:t>9 Undecided</a:t>
          </a:r>
        </a:p>
      </dgm:t>
    </dgm:pt>
    <dgm:pt modelId="{E505A547-4E7C-A04E-B28E-2A21D8217C6E}" type="parTrans" cxnId="{205547CA-25D2-D443-9DAD-3449B65DCBB7}">
      <dgm:prSet/>
      <dgm:spPr/>
      <dgm:t>
        <a:bodyPr/>
        <a:lstStyle/>
        <a:p>
          <a:endParaRPr lang="en-US" sz="1400"/>
        </a:p>
      </dgm:t>
    </dgm:pt>
    <dgm:pt modelId="{78F70CA0-8286-6641-861B-C558E1E08835}" type="sibTrans" cxnId="{205547CA-25D2-D443-9DAD-3449B65DCBB7}">
      <dgm:prSet/>
      <dgm:spPr/>
      <dgm:t>
        <a:bodyPr/>
        <a:lstStyle/>
        <a:p>
          <a:endParaRPr lang="en-US" sz="1400"/>
        </a:p>
      </dgm:t>
    </dgm:pt>
    <dgm:pt modelId="{2A2ABBBD-422C-384A-AAB1-6DB44AE2B0AF}">
      <dgm:prSet phldrT="[Text]" custT="1"/>
      <dgm:spPr/>
      <dgm:t>
        <a:bodyPr/>
        <a:lstStyle/>
        <a:p>
          <a:pPr rtl="0"/>
          <a:r>
            <a:rPr lang="en-US" sz="1400" dirty="0">
              <a:latin typeface="Lato" panose="020F0502020204030203" pitchFamily="34" charset="0"/>
            </a:rPr>
            <a:t>22 International</a:t>
          </a:r>
        </a:p>
        <a:p>
          <a:pPr rtl="0"/>
          <a:r>
            <a:rPr lang="en-US" sz="1400" dirty="0">
              <a:latin typeface="Lato" panose="020F0502020204030203" pitchFamily="34" charset="0"/>
            </a:rPr>
            <a:t>69 Domestic</a:t>
          </a:r>
        </a:p>
      </dgm:t>
    </dgm:pt>
    <dgm:pt modelId="{9F258976-8251-2C4C-8639-82C5922F503B}" type="parTrans" cxnId="{4ADDAEF3-2B44-5C4B-9413-3783EB06C833}">
      <dgm:prSet/>
      <dgm:spPr/>
      <dgm:t>
        <a:bodyPr/>
        <a:lstStyle/>
        <a:p>
          <a:endParaRPr lang="en-US" sz="1400"/>
        </a:p>
      </dgm:t>
    </dgm:pt>
    <dgm:pt modelId="{FAEF68D8-4BB6-834F-AD15-DF61A7E6026A}" type="sibTrans" cxnId="{4ADDAEF3-2B44-5C4B-9413-3783EB06C833}">
      <dgm:prSet/>
      <dgm:spPr/>
      <dgm:t>
        <a:bodyPr/>
        <a:lstStyle/>
        <a:p>
          <a:endParaRPr lang="en-US" sz="1400"/>
        </a:p>
      </dgm:t>
    </dgm:pt>
    <dgm:pt modelId="{EC37163F-AFF7-1540-95A5-D8F4C743A44F}" type="pres">
      <dgm:prSet presAssocID="{8F42AE66-4D6C-0640-B47E-98F5BBE3FA4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4C0647-6AC0-8744-86EF-9D1FB863C271}" type="pres">
      <dgm:prSet presAssocID="{32BB4428-62DF-F046-B866-45F1C30490F2}" presName="centerShape" presStyleLbl="node0" presStyleIdx="0" presStyleCnt="1" custScaleX="115091" custScaleY="109649"/>
      <dgm:spPr/>
    </dgm:pt>
    <dgm:pt modelId="{29435834-83F8-2841-8836-90C067A2B119}" type="pres">
      <dgm:prSet presAssocID="{A24E80EC-0C9A-B141-B9C6-950D10E292B7}" presName="node" presStyleLbl="node1" presStyleIdx="0" presStyleCnt="4" custScaleX="134544" custScaleY="123731">
        <dgm:presLayoutVars>
          <dgm:bulletEnabled val="1"/>
        </dgm:presLayoutVars>
      </dgm:prSet>
      <dgm:spPr/>
    </dgm:pt>
    <dgm:pt modelId="{2CFFD811-59A3-1348-9C16-E7356AF52394}" type="pres">
      <dgm:prSet presAssocID="{A24E80EC-0C9A-B141-B9C6-950D10E292B7}" presName="dummy" presStyleCnt="0"/>
      <dgm:spPr/>
    </dgm:pt>
    <dgm:pt modelId="{7448DD3B-8A91-4D47-817D-2966B55108C2}" type="pres">
      <dgm:prSet presAssocID="{D5BD0117-9EF5-2C49-8D12-8B07D6B91FD3}" presName="sibTrans" presStyleLbl="sibTrans2D1" presStyleIdx="0" presStyleCnt="4"/>
      <dgm:spPr/>
    </dgm:pt>
    <dgm:pt modelId="{1939BCBA-7B82-CC45-95CB-9FE61B839CD4}" type="pres">
      <dgm:prSet presAssocID="{2325A778-058D-7A4C-B50D-EF851FE44A0E}" presName="node" presStyleLbl="node1" presStyleIdx="1" presStyleCnt="4" custScaleX="134544" custScaleY="123731">
        <dgm:presLayoutVars>
          <dgm:bulletEnabled val="1"/>
        </dgm:presLayoutVars>
      </dgm:prSet>
      <dgm:spPr/>
    </dgm:pt>
    <dgm:pt modelId="{EFF2AA24-1123-FF4A-8D68-7AB3B4263DB4}" type="pres">
      <dgm:prSet presAssocID="{2325A778-058D-7A4C-B50D-EF851FE44A0E}" presName="dummy" presStyleCnt="0"/>
      <dgm:spPr/>
    </dgm:pt>
    <dgm:pt modelId="{297AB5F5-D281-A841-A5E1-927A10EAE565}" type="pres">
      <dgm:prSet presAssocID="{3AB9E0F3-8FAC-0041-B767-F4C83594A796}" presName="sibTrans" presStyleLbl="sibTrans2D1" presStyleIdx="1" presStyleCnt="4"/>
      <dgm:spPr/>
    </dgm:pt>
    <dgm:pt modelId="{E4791029-479D-3E41-807F-10191AFC2257}" type="pres">
      <dgm:prSet presAssocID="{BA42D0C5-6B98-2B4E-84F7-19524EC9EEA5}" presName="node" presStyleLbl="node1" presStyleIdx="2" presStyleCnt="4" custScaleX="134544" custScaleY="123731">
        <dgm:presLayoutVars>
          <dgm:bulletEnabled val="1"/>
        </dgm:presLayoutVars>
      </dgm:prSet>
      <dgm:spPr/>
    </dgm:pt>
    <dgm:pt modelId="{DD4CFEA4-693F-4040-B76A-4FAF7E84D124}" type="pres">
      <dgm:prSet presAssocID="{BA42D0C5-6B98-2B4E-84F7-19524EC9EEA5}" presName="dummy" presStyleCnt="0"/>
      <dgm:spPr/>
    </dgm:pt>
    <dgm:pt modelId="{BBC0EBA7-0AC4-7541-8BD9-5ACF93F28028}" type="pres">
      <dgm:prSet presAssocID="{78F70CA0-8286-6641-861B-C558E1E08835}" presName="sibTrans" presStyleLbl="sibTrans2D1" presStyleIdx="2" presStyleCnt="4"/>
      <dgm:spPr/>
    </dgm:pt>
    <dgm:pt modelId="{C5CDDE2A-0C0A-A24C-853F-EF82AFF44D37}" type="pres">
      <dgm:prSet presAssocID="{2A2ABBBD-422C-384A-AAB1-6DB44AE2B0AF}" presName="node" presStyleLbl="node1" presStyleIdx="3" presStyleCnt="4" custScaleX="134544" custScaleY="123731">
        <dgm:presLayoutVars>
          <dgm:bulletEnabled val="1"/>
        </dgm:presLayoutVars>
      </dgm:prSet>
      <dgm:spPr/>
    </dgm:pt>
    <dgm:pt modelId="{EFFBE2E5-3DDB-5F4B-B2A7-153632684704}" type="pres">
      <dgm:prSet presAssocID="{2A2ABBBD-422C-384A-AAB1-6DB44AE2B0AF}" presName="dummy" presStyleCnt="0"/>
      <dgm:spPr/>
    </dgm:pt>
    <dgm:pt modelId="{6331A0F0-6CAE-ED4D-8006-6B4719E4BA59}" type="pres">
      <dgm:prSet presAssocID="{FAEF68D8-4BB6-834F-AD15-DF61A7E6026A}" presName="sibTrans" presStyleLbl="sibTrans2D1" presStyleIdx="3" presStyleCnt="4"/>
      <dgm:spPr/>
    </dgm:pt>
  </dgm:ptLst>
  <dgm:cxnLst>
    <dgm:cxn modelId="{245F4B27-8EA6-D44D-8FF5-2A3418C9A8A8}" type="presOf" srcId="{2325A778-058D-7A4C-B50D-EF851FE44A0E}" destId="{1939BCBA-7B82-CC45-95CB-9FE61B839CD4}" srcOrd="0" destOrd="0" presId="urn:microsoft.com/office/officeart/2005/8/layout/radial6"/>
    <dgm:cxn modelId="{DB94A640-5815-3747-AC4B-93C0C19F14A9}" type="presOf" srcId="{BA42D0C5-6B98-2B4E-84F7-19524EC9EEA5}" destId="{E4791029-479D-3E41-807F-10191AFC2257}" srcOrd="0" destOrd="0" presId="urn:microsoft.com/office/officeart/2005/8/layout/radial6"/>
    <dgm:cxn modelId="{B099E368-828B-8748-85D9-6B92118D7F18}" srcId="{32BB4428-62DF-F046-B866-45F1C30490F2}" destId="{A24E80EC-0C9A-B141-B9C6-950D10E292B7}" srcOrd="0" destOrd="0" parTransId="{7A7B577F-A884-4C42-A159-A49E94881811}" sibTransId="{D5BD0117-9EF5-2C49-8D12-8B07D6B91FD3}"/>
    <dgm:cxn modelId="{ACBB3175-E717-3E48-A649-531949745C4E}" srcId="{8F42AE66-4D6C-0640-B47E-98F5BBE3FA42}" destId="{32BB4428-62DF-F046-B866-45F1C30490F2}" srcOrd="0" destOrd="0" parTransId="{1F2E5EF0-DBCB-8D42-BC5F-9BF4C5A2A3F4}" sibTransId="{12759B63-91BB-5F43-9BF5-888F256F182C}"/>
    <dgm:cxn modelId="{20B5897D-7998-DA4A-9CFE-EFC0F33EDD6B}" type="presOf" srcId="{32BB4428-62DF-F046-B866-45F1C30490F2}" destId="{134C0647-6AC0-8744-86EF-9D1FB863C271}" srcOrd="0" destOrd="0" presId="urn:microsoft.com/office/officeart/2005/8/layout/radial6"/>
    <dgm:cxn modelId="{FA580D84-D0C2-994E-A7A7-17823548395E}" srcId="{32BB4428-62DF-F046-B866-45F1C30490F2}" destId="{2325A778-058D-7A4C-B50D-EF851FE44A0E}" srcOrd="1" destOrd="0" parTransId="{2C39D68D-1046-6846-B359-C02E5103B8A6}" sibTransId="{3AB9E0F3-8FAC-0041-B767-F4C83594A796}"/>
    <dgm:cxn modelId="{B9223C87-60B7-F94A-A938-54E4A1833B9E}" type="presOf" srcId="{3AB9E0F3-8FAC-0041-B767-F4C83594A796}" destId="{297AB5F5-D281-A841-A5E1-927A10EAE565}" srcOrd="0" destOrd="0" presId="urn:microsoft.com/office/officeart/2005/8/layout/radial6"/>
    <dgm:cxn modelId="{23A1F08E-0B5B-124E-AF47-DBDB21CCB538}" type="presOf" srcId="{D5BD0117-9EF5-2C49-8D12-8B07D6B91FD3}" destId="{7448DD3B-8A91-4D47-817D-2966B55108C2}" srcOrd="0" destOrd="0" presId="urn:microsoft.com/office/officeart/2005/8/layout/radial6"/>
    <dgm:cxn modelId="{AAADDEBD-5BE5-544C-AE4F-BCFBEE4FECD4}" type="presOf" srcId="{2A2ABBBD-422C-384A-AAB1-6DB44AE2B0AF}" destId="{C5CDDE2A-0C0A-A24C-853F-EF82AFF44D37}" srcOrd="0" destOrd="0" presId="urn:microsoft.com/office/officeart/2005/8/layout/radial6"/>
    <dgm:cxn modelId="{D746D9C1-9491-E84A-9DEB-BAB765375AE7}" type="presOf" srcId="{A24E80EC-0C9A-B141-B9C6-950D10E292B7}" destId="{29435834-83F8-2841-8836-90C067A2B119}" srcOrd="0" destOrd="0" presId="urn:microsoft.com/office/officeart/2005/8/layout/radial6"/>
    <dgm:cxn modelId="{205547CA-25D2-D443-9DAD-3449B65DCBB7}" srcId="{32BB4428-62DF-F046-B866-45F1C30490F2}" destId="{BA42D0C5-6B98-2B4E-84F7-19524EC9EEA5}" srcOrd="2" destOrd="0" parTransId="{E505A547-4E7C-A04E-B28E-2A21D8217C6E}" sibTransId="{78F70CA0-8286-6641-861B-C558E1E08835}"/>
    <dgm:cxn modelId="{FD9E4BDF-F981-AA4A-8BA1-0F7DC5D61D87}" type="presOf" srcId="{78F70CA0-8286-6641-861B-C558E1E08835}" destId="{BBC0EBA7-0AC4-7541-8BD9-5ACF93F28028}" srcOrd="0" destOrd="0" presId="urn:microsoft.com/office/officeart/2005/8/layout/radial6"/>
    <dgm:cxn modelId="{08E8DDE8-1CB3-AB40-9C32-FDBFEEECCEAA}" type="presOf" srcId="{FAEF68D8-4BB6-834F-AD15-DF61A7E6026A}" destId="{6331A0F0-6CAE-ED4D-8006-6B4719E4BA59}" srcOrd="0" destOrd="0" presId="urn:microsoft.com/office/officeart/2005/8/layout/radial6"/>
    <dgm:cxn modelId="{4ADDAEF3-2B44-5C4B-9413-3783EB06C833}" srcId="{32BB4428-62DF-F046-B866-45F1C30490F2}" destId="{2A2ABBBD-422C-384A-AAB1-6DB44AE2B0AF}" srcOrd="3" destOrd="0" parTransId="{9F258976-8251-2C4C-8639-82C5922F503B}" sibTransId="{FAEF68D8-4BB6-834F-AD15-DF61A7E6026A}"/>
    <dgm:cxn modelId="{B93530F9-53B5-A244-962A-443702406B4C}" type="presOf" srcId="{8F42AE66-4D6C-0640-B47E-98F5BBE3FA42}" destId="{EC37163F-AFF7-1540-95A5-D8F4C743A44F}" srcOrd="0" destOrd="0" presId="urn:microsoft.com/office/officeart/2005/8/layout/radial6"/>
    <dgm:cxn modelId="{3F2D84D5-7B51-F447-9D25-897C7D8BC12C}" type="presParOf" srcId="{EC37163F-AFF7-1540-95A5-D8F4C743A44F}" destId="{134C0647-6AC0-8744-86EF-9D1FB863C271}" srcOrd="0" destOrd="0" presId="urn:microsoft.com/office/officeart/2005/8/layout/radial6"/>
    <dgm:cxn modelId="{AD26544E-E567-0244-B873-854FC6DCADC3}" type="presParOf" srcId="{EC37163F-AFF7-1540-95A5-D8F4C743A44F}" destId="{29435834-83F8-2841-8836-90C067A2B119}" srcOrd="1" destOrd="0" presId="urn:microsoft.com/office/officeart/2005/8/layout/radial6"/>
    <dgm:cxn modelId="{7B7CC0BA-7994-8B46-BC42-057F244CA0DA}" type="presParOf" srcId="{EC37163F-AFF7-1540-95A5-D8F4C743A44F}" destId="{2CFFD811-59A3-1348-9C16-E7356AF52394}" srcOrd="2" destOrd="0" presId="urn:microsoft.com/office/officeart/2005/8/layout/radial6"/>
    <dgm:cxn modelId="{0F38E86A-7DC0-4A45-9B22-12A80CF7B498}" type="presParOf" srcId="{EC37163F-AFF7-1540-95A5-D8F4C743A44F}" destId="{7448DD3B-8A91-4D47-817D-2966B55108C2}" srcOrd="3" destOrd="0" presId="urn:microsoft.com/office/officeart/2005/8/layout/radial6"/>
    <dgm:cxn modelId="{AFA50928-62D4-0349-B5B5-7AC33F601588}" type="presParOf" srcId="{EC37163F-AFF7-1540-95A5-D8F4C743A44F}" destId="{1939BCBA-7B82-CC45-95CB-9FE61B839CD4}" srcOrd="4" destOrd="0" presId="urn:microsoft.com/office/officeart/2005/8/layout/radial6"/>
    <dgm:cxn modelId="{D8AE89CE-1073-5645-B86B-D3E99A733BE0}" type="presParOf" srcId="{EC37163F-AFF7-1540-95A5-D8F4C743A44F}" destId="{EFF2AA24-1123-FF4A-8D68-7AB3B4263DB4}" srcOrd="5" destOrd="0" presId="urn:microsoft.com/office/officeart/2005/8/layout/radial6"/>
    <dgm:cxn modelId="{E44ED555-56F9-C748-A701-F526FB235A9A}" type="presParOf" srcId="{EC37163F-AFF7-1540-95A5-D8F4C743A44F}" destId="{297AB5F5-D281-A841-A5E1-927A10EAE565}" srcOrd="6" destOrd="0" presId="urn:microsoft.com/office/officeart/2005/8/layout/radial6"/>
    <dgm:cxn modelId="{90309D68-8A21-2846-A69F-893D003115DC}" type="presParOf" srcId="{EC37163F-AFF7-1540-95A5-D8F4C743A44F}" destId="{E4791029-479D-3E41-807F-10191AFC2257}" srcOrd="7" destOrd="0" presId="urn:microsoft.com/office/officeart/2005/8/layout/radial6"/>
    <dgm:cxn modelId="{73D8C6FC-E17F-4743-BD0B-C8FC75853CC9}" type="presParOf" srcId="{EC37163F-AFF7-1540-95A5-D8F4C743A44F}" destId="{DD4CFEA4-693F-4040-B76A-4FAF7E84D124}" srcOrd="8" destOrd="0" presId="urn:microsoft.com/office/officeart/2005/8/layout/radial6"/>
    <dgm:cxn modelId="{C2D128D0-0FA8-E243-B2FC-219A3A91BA7D}" type="presParOf" srcId="{EC37163F-AFF7-1540-95A5-D8F4C743A44F}" destId="{BBC0EBA7-0AC4-7541-8BD9-5ACF93F28028}" srcOrd="9" destOrd="0" presId="urn:microsoft.com/office/officeart/2005/8/layout/radial6"/>
    <dgm:cxn modelId="{904DC046-047D-F24C-AA05-454017DA7BB4}" type="presParOf" srcId="{EC37163F-AFF7-1540-95A5-D8F4C743A44F}" destId="{C5CDDE2A-0C0A-A24C-853F-EF82AFF44D37}" srcOrd="10" destOrd="0" presId="urn:microsoft.com/office/officeart/2005/8/layout/radial6"/>
    <dgm:cxn modelId="{1AA71051-7DD6-3C4C-9737-0D866B4CDD25}" type="presParOf" srcId="{EC37163F-AFF7-1540-95A5-D8F4C743A44F}" destId="{EFFBE2E5-3DDB-5F4B-B2A7-153632684704}" srcOrd="11" destOrd="0" presId="urn:microsoft.com/office/officeart/2005/8/layout/radial6"/>
    <dgm:cxn modelId="{1305CD2E-FD43-154E-9A24-C744692A2D67}" type="presParOf" srcId="{EC37163F-AFF7-1540-95A5-D8F4C743A44F}" destId="{6331A0F0-6CAE-ED4D-8006-6B4719E4BA5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7EDAD9-5116-7348-AFE2-1B9370A100D3}">
      <dgm:prSet phldrT="[Text]" custT="1"/>
      <dgm:spPr>
        <a:solidFill>
          <a:srgbClr val="000000"/>
        </a:solidFill>
      </dgm:spPr>
      <dgm:t>
        <a:bodyPr/>
        <a:lstStyle/>
        <a:p>
          <a:pPr>
            <a:lnSpc>
              <a:spcPct val="70000"/>
            </a:lnSpc>
          </a:pPr>
          <a:r>
            <a:rPr lang="en-US" sz="1800" dirty="0"/>
            <a:t>Chair</a:t>
          </a:r>
          <a:br>
            <a:rPr lang="en-US" sz="1800" dirty="0"/>
          </a:br>
          <a:r>
            <a:rPr lang="en-US" sz="1400" dirty="0"/>
            <a:t>(Dasu)</a:t>
          </a:r>
        </a:p>
      </dgm:t>
    </dgm:pt>
    <dgm:pt modelId="{ED2D0F66-412C-DA42-BCF6-5B67FE79AC88}" type="parTrans" cxnId="{3B3803DE-2431-AF49-A751-BE9BDF7F7FED}">
      <dgm:prSet/>
      <dgm:spPr/>
      <dgm:t>
        <a:bodyPr/>
        <a:lstStyle/>
        <a:p>
          <a:endParaRPr lang="en-US"/>
        </a:p>
      </dgm:t>
    </dgm:pt>
    <dgm:pt modelId="{FCE2048B-C325-3E45-ADC0-6E7D36844B3E}" type="sibTrans" cxnId="{3B3803DE-2431-AF49-A751-BE9BDF7F7FED}">
      <dgm:prSet/>
      <dgm:spPr/>
      <dgm:t>
        <a:bodyPr/>
        <a:lstStyle/>
        <a:p>
          <a:endParaRPr lang="en-US"/>
        </a:p>
      </dgm:t>
    </dgm:pt>
    <dgm:pt modelId="{B410E43B-1480-3A40-8E6F-084AA7A0CE94}">
      <dgm:prSet phldrT="[Text]"/>
      <dgm:spPr/>
      <dgm:t>
        <a:bodyPr/>
        <a:lstStyle/>
        <a:p>
          <a:r>
            <a:rPr lang="en-US" dirty="0"/>
            <a:t>Assoc. Chair 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Rzchowski</a:t>
          </a:r>
          <a:r>
            <a:rPr lang="en-US" dirty="0"/>
            <a:t>)</a:t>
          </a:r>
        </a:p>
      </dgm:t>
    </dgm:pt>
    <dgm:pt modelId="{B392E565-4CDE-CE42-A4FC-4451D8B7FD37}" type="parTrans" cxnId="{0F248920-BCF4-FF43-ACB8-D1C6523C15B3}">
      <dgm:prSet/>
      <dgm:spPr/>
      <dgm:t>
        <a:bodyPr/>
        <a:lstStyle/>
        <a:p>
          <a:endParaRPr lang="en-US"/>
        </a:p>
      </dgm:t>
    </dgm:pt>
    <dgm:pt modelId="{A0635B2E-B5C7-0C44-A947-67AD4125EEF0}" type="sibTrans" cxnId="{0F248920-BCF4-FF43-ACB8-D1C6523C15B3}">
      <dgm:prSet/>
      <dgm:spPr/>
      <dgm:t>
        <a:bodyPr/>
        <a:lstStyle/>
        <a:p>
          <a:endParaRPr lang="en-US"/>
        </a:p>
      </dgm:t>
    </dgm:pt>
    <dgm:pt modelId="{F1526FD7-63D2-F04F-884D-8D125AF42CF6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6B39034B-0DA8-3347-859C-22DA18105999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Climate &amp; Diversity</a:t>
          </a:r>
        </a:p>
      </dgm:t>
    </dgm:pt>
    <dgm:pt modelId="{F7C471F5-0B81-DD49-93FA-38FC2581EA06}" type="parTrans" cxnId="{EFE43ECF-52F7-A341-ACB9-DD94AC48EE53}">
      <dgm:prSet/>
      <dgm:spPr/>
      <dgm:t>
        <a:bodyPr/>
        <a:lstStyle/>
        <a:p>
          <a:endParaRPr lang="en-US"/>
        </a:p>
      </dgm:t>
    </dgm:pt>
    <dgm:pt modelId="{DFA3DDBA-01B1-4F4D-9F4E-808DCBD0D8A0}" type="sibTrans" cxnId="{EFE43ECF-52F7-A341-ACB9-DD94AC48EE53}">
      <dgm:prSet/>
      <dgm:spPr/>
      <dgm:t>
        <a:bodyPr/>
        <a:lstStyle/>
        <a:p>
          <a:endParaRPr lang="en-US"/>
        </a:p>
      </dgm:t>
    </dgm:pt>
    <dgm:pt modelId="{71F85CD6-3BF6-FF49-9507-3B3EC897B3E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Faculty Recognition, Salaries</a:t>
          </a:r>
        </a:p>
      </dgm:t>
    </dgm:pt>
    <dgm:pt modelId="{896EEE66-DF51-1943-97D7-1E4ACB72ECDC}" type="parTrans" cxnId="{1A458A95-7754-814C-A646-16DFEFFC1355}">
      <dgm:prSet/>
      <dgm:spPr/>
      <dgm:t>
        <a:bodyPr/>
        <a:lstStyle/>
        <a:p>
          <a:endParaRPr lang="en-US"/>
        </a:p>
      </dgm:t>
    </dgm:pt>
    <dgm:pt modelId="{A1DAC200-C135-0649-9ACF-F8DADB3F20C3}" type="sibTrans" cxnId="{1A458A95-7754-814C-A646-16DFEFFC1355}">
      <dgm:prSet/>
      <dgm:spPr/>
      <dgm:t>
        <a:bodyPr/>
        <a:lstStyle/>
        <a:p>
          <a:endParaRPr lang="en-US"/>
        </a:p>
      </dgm:t>
    </dgm:pt>
    <dgm:pt modelId="{89A908DA-BD90-6E49-8F36-74BF01ADCAE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New Staff, Promotions &amp; Mentoring</a:t>
          </a:r>
        </a:p>
      </dgm:t>
    </dgm:pt>
    <dgm:pt modelId="{B2576459-5DEF-8A42-9A5A-924BBA7D1B48}" type="parTrans" cxnId="{28BA1A30-5C5A-6146-B851-2322D0A6D1CE}">
      <dgm:prSet/>
      <dgm:spPr/>
      <dgm:t>
        <a:bodyPr/>
        <a:lstStyle/>
        <a:p>
          <a:endParaRPr lang="en-US"/>
        </a:p>
      </dgm:t>
    </dgm:pt>
    <dgm:pt modelId="{E7341504-4B3C-0E4B-B44B-9FABEF6BA89D}" type="sibTrans" cxnId="{28BA1A30-5C5A-6146-B851-2322D0A6D1CE}">
      <dgm:prSet/>
      <dgm:spPr/>
      <dgm:t>
        <a:bodyPr/>
        <a:lstStyle/>
        <a:p>
          <a:endParaRPr lang="en-US"/>
        </a:p>
      </dgm:t>
    </dgm:pt>
    <dgm:pt modelId="{017D90A8-E7DB-FE42-B5F5-4F1CEB1B8432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Strategic Planning</a:t>
          </a:r>
        </a:p>
      </dgm:t>
    </dgm:pt>
    <dgm:pt modelId="{FA6D1FCA-9ED8-0A4A-B965-7BB0D8CFD4E8}" type="parTrans" cxnId="{4B794A36-8C4B-C347-9D19-DBE8BED267FC}">
      <dgm:prSet/>
      <dgm:spPr/>
      <dgm:t>
        <a:bodyPr/>
        <a:lstStyle/>
        <a:p>
          <a:endParaRPr lang="en-US"/>
        </a:p>
      </dgm:t>
    </dgm:pt>
    <dgm:pt modelId="{5057234E-E75F-9745-8433-DD78648D62D2}" type="sibTrans" cxnId="{4B794A36-8C4B-C347-9D19-DBE8BED267FC}">
      <dgm:prSet/>
      <dgm:spPr/>
      <dgm:t>
        <a:bodyPr/>
        <a:lstStyle/>
        <a:p>
          <a:endParaRPr lang="en-US"/>
        </a:p>
      </dgm:t>
    </dgm:pt>
    <dgm:pt modelId="{17FC7196-9296-3244-A1E6-F7D6B40F6B83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Curriculum</a:t>
          </a:r>
        </a:p>
      </dgm:t>
    </dgm:pt>
    <dgm:pt modelId="{EF7FAA13-136D-E14C-AB71-3FFAD0F86C42}" type="parTrans" cxnId="{A144F484-853D-C243-98E1-ADCA73714AB1}">
      <dgm:prSet/>
      <dgm:spPr/>
      <dgm:t>
        <a:bodyPr/>
        <a:lstStyle/>
        <a:p>
          <a:endParaRPr lang="en-US"/>
        </a:p>
      </dgm:t>
    </dgm:pt>
    <dgm:pt modelId="{F70E74AF-5406-0D4C-9AB3-0AA30FB7721D}" type="sibTrans" cxnId="{A144F484-853D-C243-98E1-ADCA73714AB1}">
      <dgm:prSet/>
      <dgm:spPr/>
      <dgm:t>
        <a:bodyPr/>
        <a:lstStyle/>
        <a:p>
          <a:endParaRPr lang="en-US"/>
        </a:p>
      </dgm:t>
    </dgm:pt>
    <dgm:pt modelId="{A1017844-9C22-D548-BD56-60DBB39F8F5A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Colloquium</a:t>
          </a:r>
        </a:p>
      </dgm:t>
    </dgm:pt>
    <dgm:pt modelId="{7E0049E3-8155-9B49-ABF7-A17EE276EA4C}" type="parTrans" cxnId="{87DD25F6-2CE3-7A48-B2C8-1F95A4F4F08E}">
      <dgm:prSet/>
      <dgm:spPr/>
      <dgm:t>
        <a:bodyPr/>
        <a:lstStyle/>
        <a:p>
          <a:endParaRPr lang="en-US"/>
        </a:p>
      </dgm:t>
    </dgm:pt>
    <dgm:pt modelId="{380F1C13-98F8-8D43-9329-E3AFC2AA8F93}" type="sibTrans" cxnId="{87DD25F6-2CE3-7A48-B2C8-1F95A4F4F08E}">
      <dgm:prSet/>
      <dgm:spPr/>
      <dgm:t>
        <a:bodyPr/>
        <a:lstStyle/>
        <a:p>
          <a:endParaRPr lang="en-US"/>
        </a:p>
      </dgm:t>
    </dgm:pt>
    <dgm:pt modelId="{1FA62F76-8316-D54E-A2B1-0A7C2ED88AC5}" type="asst">
      <dgm:prSet phldrT="[Text]" custT="1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sz="1200" dirty="0">
              <a:solidFill>
                <a:srgbClr val="000000"/>
              </a:solidFill>
            </a:rPr>
            <a:t>Facilities</a:t>
          </a:r>
          <a:r>
            <a:rPr lang="en-US" sz="1000" dirty="0">
              <a:solidFill>
                <a:srgbClr val="000000"/>
              </a:solidFill>
            </a:rPr>
            <a:t> 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(Space, Library</a:t>
          </a:r>
          <a:br>
            <a:rPr lang="en-US" sz="1000" dirty="0">
              <a:solidFill>
                <a:srgbClr val="000000"/>
              </a:solidFill>
            </a:rPr>
          </a:br>
          <a:r>
            <a:rPr lang="en-US" sz="1000" dirty="0">
              <a:solidFill>
                <a:srgbClr val="000000"/>
              </a:solidFill>
            </a:rPr>
            <a:t>Computing, </a:t>
          </a:r>
          <a:r>
            <a:rPr lang="mr-IN" sz="1000" dirty="0">
              <a:solidFill>
                <a:srgbClr val="000000"/>
              </a:solidFill>
            </a:rPr>
            <a:t>…</a:t>
          </a:r>
          <a:r>
            <a:rPr lang="en-US" sz="1000" dirty="0">
              <a:solidFill>
                <a:srgbClr val="000000"/>
              </a:solidFill>
            </a:rPr>
            <a:t>) </a:t>
          </a:r>
        </a:p>
      </dgm:t>
    </dgm:pt>
    <dgm:pt modelId="{C46D7CDC-4A10-E844-A9FD-C81981B9D1A7}" type="parTrans" cxnId="{576349F5-E76E-2042-86B2-648B7941240B}">
      <dgm:prSet/>
      <dgm:spPr/>
      <dgm:t>
        <a:bodyPr/>
        <a:lstStyle/>
        <a:p>
          <a:endParaRPr lang="en-US"/>
        </a:p>
      </dgm:t>
    </dgm:pt>
    <dgm:pt modelId="{1C62B380-62B1-A648-A571-1C512051CD97}" type="sibTrans" cxnId="{576349F5-E76E-2042-86B2-648B7941240B}">
      <dgm:prSet/>
      <dgm:spPr/>
      <dgm:t>
        <a:bodyPr/>
        <a:lstStyle/>
        <a:p>
          <a:endParaRPr lang="en-US"/>
        </a:p>
      </dgm:t>
    </dgm:pt>
    <dgm:pt modelId="{63472B6C-AF76-3844-992B-429BC2241B87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Outreach, Museum</a:t>
          </a:r>
          <a:br>
            <a:rPr lang="en-US" dirty="0">
              <a:solidFill>
                <a:srgbClr val="000000"/>
              </a:solidFill>
            </a:rPr>
          </a:br>
          <a:r>
            <a:rPr lang="en-US" dirty="0">
              <a:solidFill>
                <a:srgbClr val="000000"/>
              </a:solidFill>
            </a:rPr>
            <a:t> &amp; Events</a:t>
          </a:r>
        </a:p>
      </dgm:t>
    </dgm:pt>
    <dgm:pt modelId="{AB539C1A-4C20-5F4C-959A-E9997D63DCD5}" type="parTrans" cxnId="{13F4CD75-B14B-684A-B04D-A3113C925E63}">
      <dgm:prSet/>
      <dgm:spPr/>
      <dgm:t>
        <a:bodyPr/>
        <a:lstStyle/>
        <a:p>
          <a:endParaRPr lang="en-US"/>
        </a:p>
      </dgm:t>
    </dgm:pt>
    <dgm:pt modelId="{37A6B988-2400-074F-9D8D-A4D535A535C6}" type="sibTrans" cxnId="{13F4CD75-B14B-684A-B04D-A3113C925E63}">
      <dgm:prSet/>
      <dgm:spPr/>
      <dgm:t>
        <a:bodyPr/>
        <a:lstStyle/>
        <a:p>
          <a:endParaRPr lang="en-US"/>
        </a:p>
      </dgm:t>
    </dgm:pt>
    <dgm:pt modelId="{379F96F5-6058-4749-B1DE-9810BF730CE0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Student Awards</a:t>
          </a:r>
        </a:p>
      </dgm:t>
    </dgm:pt>
    <dgm:pt modelId="{D2AC34EC-EDAA-A844-82CB-1C2E6A53ED38}" type="parTrans" cxnId="{79FA02FC-3C9F-0B42-86BF-872D4AE98531}">
      <dgm:prSet/>
      <dgm:spPr/>
      <dgm:t>
        <a:bodyPr/>
        <a:lstStyle/>
        <a:p>
          <a:endParaRPr lang="en-US"/>
        </a:p>
      </dgm:t>
    </dgm:pt>
    <dgm:pt modelId="{0F69209B-5917-304D-88C4-4364A897FDE7}" type="sibTrans" cxnId="{79FA02FC-3C9F-0B42-86BF-872D4AE98531}">
      <dgm:prSet/>
      <dgm:spPr/>
      <dgm:t>
        <a:bodyPr/>
        <a:lstStyle/>
        <a:p>
          <a:endParaRPr lang="en-US"/>
        </a:p>
      </dgm:t>
    </dgm:pt>
    <dgm:pt modelId="{94C73D86-EFA9-D645-8003-A2A1AC6F7D24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Non-faculty Recognition, Salaries</a:t>
          </a:r>
        </a:p>
      </dgm:t>
    </dgm:pt>
    <dgm:pt modelId="{843E7966-C410-7B46-AFBE-4064AA341684}" type="parTrans" cxnId="{040786FE-D5DD-7149-B2B0-311B51F7660D}">
      <dgm:prSet/>
      <dgm:spPr/>
      <dgm:t>
        <a:bodyPr/>
        <a:lstStyle/>
        <a:p>
          <a:endParaRPr lang="en-US"/>
        </a:p>
      </dgm:t>
    </dgm:pt>
    <dgm:pt modelId="{53E6981A-103E-6A4A-A201-D6EFEEF87119}" type="sibTrans" cxnId="{040786FE-D5DD-7149-B2B0-311B51F7660D}">
      <dgm:prSet/>
      <dgm:spPr/>
      <dgm:t>
        <a:bodyPr/>
        <a:lstStyle/>
        <a:p>
          <a:endParaRPr lang="en-US"/>
        </a:p>
      </dgm:t>
    </dgm:pt>
    <dgm:pt modelId="{5B7F4852-F962-684F-8FC5-A87094AB96CC}" type="asst">
      <dgm:prSet phldrT="[Text]"/>
      <dgm:spPr>
        <a:solidFill>
          <a:srgbClr val="FFFFFF"/>
        </a:solidFill>
        <a:ln w="28575" cmpd="sng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Dept. Finances</a:t>
          </a:r>
        </a:p>
      </dgm:t>
    </dgm:pt>
    <dgm:pt modelId="{6CFD9640-F59B-694C-BF6E-C225C3E4F8B5}" type="parTrans" cxnId="{78424805-934C-DE42-86AE-70C7C51A3399}">
      <dgm:prSet/>
      <dgm:spPr/>
      <dgm:t>
        <a:bodyPr/>
        <a:lstStyle/>
        <a:p>
          <a:endParaRPr lang="en-US"/>
        </a:p>
      </dgm:t>
    </dgm:pt>
    <dgm:pt modelId="{BE9152D9-763E-C244-A53B-400E75F91300}" type="sibTrans" cxnId="{78424805-934C-DE42-86AE-70C7C51A3399}">
      <dgm:prSet/>
      <dgm:spPr/>
      <dgm:t>
        <a:bodyPr/>
        <a:lstStyle/>
        <a:p>
          <a:endParaRPr lang="en-US"/>
        </a:p>
      </dgm:t>
    </dgm:pt>
    <dgm:pt modelId="{25772786-5353-7645-A8C7-11220D0E0675}">
      <dgm:prSet/>
      <dgm:spPr>
        <a:solidFill>
          <a:srgbClr val="4C4C4C"/>
        </a:solidFill>
      </dgm:spPr>
      <dgm:t>
        <a:bodyPr/>
        <a:lstStyle/>
        <a:p>
          <a:r>
            <a:rPr lang="en-US" dirty="0"/>
            <a:t>Assoc. Chair</a:t>
          </a:r>
          <a:br>
            <a:rPr lang="en-US" dirty="0"/>
          </a:br>
          <a:r>
            <a:rPr lang="en-US" dirty="0"/>
            <a:t>Alumni Affairs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Joynt</a:t>
          </a:r>
          <a:r>
            <a:rPr lang="en-US" dirty="0"/>
            <a:t>)</a:t>
          </a:r>
        </a:p>
      </dgm:t>
    </dgm:pt>
    <dgm:pt modelId="{F05E051E-CD58-0244-890E-A765EFB61ECB}" type="parTrans" cxnId="{42D1B9A4-2AA1-0A4F-A1AE-40F628C976EA}">
      <dgm:prSet/>
      <dgm:spPr/>
      <dgm:t>
        <a:bodyPr/>
        <a:lstStyle/>
        <a:p>
          <a:endParaRPr lang="en-US"/>
        </a:p>
      </dgm:t>
    </dgm:pt>
    <dgm:pt modelId="{C32FBED4-8075-D447-8274-6E2DB5E6CC43}" type="sibTrans" cxnId="{42D1B9A4-2AA1-0A4F-A1AE-40F628C976EA}">
      <dgm:prSet/>
      <dgm:spPr/>
      <dgm:t>
        <a:bodyPr/>
        <a:lstStyle/>
        <a:p>
          <a:endParaRPr lang="en-US"/>
        </a:p>
      </dgm:t>
    </dgm:pt>
    <dgm:pt modelId="{DDBC0EF7-09C6-8044-A0F1-7B37DA78123B}" type="asst">
      <dgm:prSet phldrT="[Text]"/>
      <dgm:spPr>
        <a:solidFill>
          <a:srgbClr val="FFFFFF"/>
        </a:solidFill>
        <a:ln w="28575" cmpd="sng">
          <a:solidFill>
            <a:schemeClr val="tx1"/>
          </a:solidFill>
          <a:prstDash val="dash"/>
        </a:ln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Physics Council</a:t>
          </a:r>
        </a:p>
      </dgm:t>
    </dgm:pt>
    <dgm:pt modelId="{5D07DDCA-8EDC-F540-884B-8A84CD29EE34}" type="parTrans" cxnId="{82EDC121-E110-E94E-9F43-06EEBC75FD61}">
      <dgm:prSet/>
      <dgm:spPr/>
      <dgm:t>
        <a:bodyPr/>
        <a:lstStyle/>
        <a:p>
          <a:endParaRPr lang="en-US"/>
        </a:p>
      </dgm:t>
    </dgm:pt>
    <dgm:pt modelId="{FD8AD9EC-0407-AA4E-A806-A4948834E098}" type="sibTrans" cxnId="{82EDC121-E110-E94E-9F43-06EEBC75FD61}">
      <dgm:prSet/>
      <dgm:spPr/>
      <dgm:t>
        <a:bodyPr/>
        <a:lstStyle/>
        <a:p>
          <a:endParaRPr lang="en-US"/>
        </a:p>
      </dgm:t>
    </dgm:pt>
    <dgm:pt modelId="{F22D55B9-E19D-1244-8280-A8BB4802AE97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Computing (Bradley)</a:t>
          </a:r>
        </a:p>
      </dgm:t>
    </dgm:pt>
    <dgm:pt modelId="{1BB41BFA-8C71-1A4D-BD0E-C948D085F5F6}" type="parTrans" cxnId="{22309C59-9C90-504E-834A-0F6C13580C37}">
      <dgm:prSet/>
      <dgm:spPr/>
      <dgm:t>
        <a:bodyPr/>
        <a:lstStyle/>
        <a:p>
          <a:endParaRPr lang="en-US"/>
        </a:p>
      </dgm:t>
    </dgm:pt>
    <dgm:pt modelId="{6A7F10F1-1B4E-744B-99EE-2A19197EFFE4}" type="sibTrans" cxnId="{22309C59-9C90-504E-834A-0F6C13580C37}">
      <dgm:prSet/>
      <dgm:spPr/>
      <dgm:t>
        <a:bodyPr/>
        <a:lstStyle/>
        <a:p>
          <a:endParaRPr lang="en-US"/>
        </a:p>
      </dgm:t>
    </dgm:pt>
    <dgm:pt modelId="{3DCF4AD9-70E2-BC41-ADCA-962AFE2C5B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Physics Learning Center </a:t>
          </a:r>
          <a:br>
            <a:rPr lang="en-US" dirty="0"/>
          </a:br>
          <a:r>
            <a:rPr lang="en-US" dirty="0"/>
            <a:t>(Nossal)</a:t>
          </a:r>
        </a:p>
      </dgm:t>
    </dgm:pt>
    <dgm:pt modelId="{7DBA1A78-4814-C948-8AB9-05AC1DBA3ED0}" type="parTrans" cxnId="{9752A8FF-7CF8-F24E-A282-D87CE4EE333C}">
      <dgm:prSet/>
      <dgm:spPr/>
      <dgm:t>
        <a:bodyPr/>
        <a:lstStyle/>
        <a:p>
          <a:endParaRPr lang="en-US"/>
        </a:p>
      </dgm:t>
    </dgm:pt>
    <dgm:pt modelId="{5B4F4C30-67B5-9449-9269-BB294E8C3BCA}" type="sibTrans" cxnId="{9752A8FF-7CF8-F24E-A282-D87CE4EE333C}">
      <dgm:prSet/>
      <dgm:spPr/>
      <dgm:t>
        <a:bodyPr/>
        <a:lstStyle/>
        <a:p>
          <a:endParaRPr lang="en-US"/>
        </a:p>
      </dgm:t>
    </dgm:pt>
    <dgm:pt modelId="{AF1C7A18-B5F8-0245-B44C-04FA52018DF1}">
      <dgm:prSet/>
      <dgm:spPr>
        <a:solidFill>
          <a:srgbClr val="660066"/>
        </a:solidFill>
      </dgm:spPr>
      <dgm:t>
        <a:bodyPr/>
        <a:lstStyle/>
        <a:p>
          <a:r>
            <a:rPr lang="en-US" dirty="0"/>
            <a:t>Director of Communications (Perdue)</a:t>
          </a:r>
        </a:p>
      </dgm:t>
    </dgm:pt>
    <dgm:pt modelId="{0CE49FB0-8071-254A-AA10-3DA21B58E741}" type="parTrans" cxnId="{819A76A8-22D0-AC4D-AF92-7F10AE37D58D}">
      <dgm:prSet/>
      <dgm:spPr/>
      <dgm:t>
        <a:bodyPr/>
        <a:lstStyle/>
        <a:p>
          <a:endParaRPr lang="en-US"/>
        </a:p>
      </dgm:t>
    </dgm:pt>
    <dgm:pt modelId="{271FF12A-388B-5B49-9156-61353FA433E3}" type="sibTrans" cxnId="{819A76A8-22D0-AC4D-AF92-7F10AE37D58D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00A0535-A127-384E-B954-B2B4FECD1299}" type="pres">
      <dgm:prSet presAssocID="{387EDAD9-5116-7348-AFE2-1B9370A100D3}" presName="hierRoot1" presStyleCnt="0">
        <dgm:presLayoutVars>
          <dgm:hierBranch val="init"/>
        </dgm:presLayoutVars>
      </dgm:prSet>
      <dgm:spPr/>
    </dgm:pt>
    <dgm:pt modelId="{01AF3475-21FE-BF46-9605-0B58557E542B}" type="pres">
      <dgm:prSet presAssocID="{387EDAD9-5116-7348-AFE2-1B9370A100D3}" presName="rootComposite1" presStyleCnt="0"/>
      <dgm:spPr/>
    </dgm:pt>
    <dgm:pt modelId="{4FCF612E-C079-2540-846A-DBED422C3811}" type="pres">
      <dgm:prSet presAssocID="{387EDAD9-5116-7348-AFE2-1B9370A100D3}" presName="rootText1" presStyleLbl="node0" presStyleIdx="0" presStyleCnt="1">
        <dgm:presLayoutVars>
          <dgm:chPref val="3"/>
        </dgm:presLayoutVars>
      </dgm:prSet>
      <dgm:spPr/>
    </dgm:pt>
    <dgm:pt modelId="{C4ED66FE-D414-7143-89EF-22B17C999BF7}" type="pres">
      <dgm:prSet presAssocID="{387EDAD9-5116-7348-AFE2-1B9370A100D3}" presName="rootConnector1" presStyleLbl="node1" presStyleIdx="0" presStyleCnt="0"/>
      <dgm:spPr/>
    </dgm:pt>
    <dgm:pt modelId="{47FCCD1F-F65F-0145-9332-6C15020B7132}" type="pres">
      <dgm:prSet presAssocID="{387EDAD9-5116-7348-AFE2-1B9370A100D3}" presName="hierChild2" presStyleCnt="0"/>
      <dgm:spPr/>
    </dgm:pt>
    <dgm:pt modelId="{EBB3A41D-4879-FB46-A53B-697F95932053}" type="pres">
      <dgm:prSet presAssocID="{B392E565-4CDE-CE42-A4FC-4451D8B7FD37}" presName="Name37" presStyleLbl="parChTrans1D2" presStyleIdx="0" presStyleCnt="18"/>
      <dgm:spPr/>
    </dgm:pt>
    <dgm:pt modelId="{40FD2B1E-F0B1-A749-A5BB-A57FC4AC1697}" type="pres">
      <dgm:prSet presAssocID="{B410E43B-1480-3A40-8E6F-084AA7A0CE94}" presName="hierRoot2" presStyleCnt="0">
        <dgm:presLayoutVars>
          <dgm:hierBranch val="init"/>
        </dgm:presLayoutVars>
      </dgm:prSet>
      <dgm:spPr/>
    </dgm:pt>
    <dgm:pt modelId="{75A97596-3F30-EC4A-865F-251927EE25F3}" type="pres">
      <dgm:prSet presAssocID="{B410E43B-1480-3A40-8E6F-084AA7A0CE94}" presName="rootComposite" presStyleCnt="0"/>
      <dgm:spPr/>
    </dgm:pt>
    <dgm:pt modelId="{C92CF5A0-E994-344F-AC45-EDB384A1319E}" type="pres">
      <dgm:prSet presAssocID="{B410E43B-1480-3A40-8E6F-084AA7A0CE94}" presName="rootText" presStyleLbl="node2" presStyleIdx="0" presStyleCnt="6">
        <dgm:presLayoutVars>
          <dgm:chPref val="3"/>
        </dgm:presLayoutVars>
      </dgm:prSet>
      <dgm:spPr/>
    </dgm:pt>
    <dgm:pt modelId="{2297AEDF-98A2-7B4C-8643-FAE591D0902A}" type="pres">
      <dgm:prSet presAssocID="{B410E43B-1480-3A40-8E6F-084AA7A0CE94}" presName="rootConnector" presStyleLbl="node2" presStyleIdx="0" presStyleCnt="6"/>
      <dgm:spPr/>
    </dgm:pt>
    <dgm:pt modelId="{C6B0F258-21D5-DB40-9B66-439AD2D8070A}" type="pres">
      <dgm:prSet presAssocID="{B410E43B-1480-3A40-8E6F-084AA7A0CE94}" presName="hierChild4" presStyleCnt="0"/>
      <dgm:spPr/>
    </dgm:pt>
    <dgm:pt modelId="{D27A11CE-AD2B-B141-96A1-3476F1BEDE88}" type="pres">
      <dgm:prSet presAssocID="{B410E43B-1480-3A40-8E6F-084AA7A0CE94}" presName="hierChild5" presStyleCnt="0"/>
      <dgm:spPr/>
    </dgm:pt>
    <dgm:pt modelId="{48EC38AA-AB97-5A44-AC17-6F36ABF0E58F}" type="pres">
      <dgm:prSet presAssocID="{F05E051E-CD58-0244-890E-A765EFB61ECB}" presName="Name37" presStyleLbl="parChTrans1D2" presStyleIdx="1" presStyleCnt="18"/>
      <dgm:spPr/>
    </dgm:pt>
    <dgm:pt modelId="{678BF8C2-0502-464D-8666-0EC7AC21B7C0}" type="pres">
      <dgm:prSet presAssocID="{25772786-5353-7645-A8C7-11220D0E0675}" presName="hierRoot2" presStyleCnt="0">
        <dgm:presLayoutVars>
          <dgm:hierBranch val="init"/>
        </dgm:presLayoutVars>
      </dgm:prSet>
      <dgm:spPr/>
    </dgm:pt>
    <dgm:pt modelId="{B38845EB-E1FE-2E43-B47B-0F989BE5ECE4}" type="pres">
      <dgm:prSet presAssocID="{25772786-5353-7645-A8C7-11220D0E0675}" presName="rootComposite" presStyleCnt="0"/>
      <dgm:spPr/>
    </dgm:pt>
    <dgm:pt modelId="{63A4EF7F-8935-034C-85B5-20BF0422F841}" type="pres">
      <dgm:prSet presAssocID="{25772786-5353-7645-A8C7-11220D0E0675}" presName="rootText" presStyleLbl="node2" presStyleIdx="1" presStyleCnt="6">
        <dgm:presLayoutVars>
          <dgm:chPref val="3"/>
        </dgm:presLayoutVars>
      </dgm:prSet>
      <dgm:spPr/>
    </dgm:pt>
    <dgm:pt modelId="{4921B59A-CCDC-1D4E-8CE1-8E7520BF062E}" type="pres">
      <dgm:prSet presAssocID="{25772786-5353-7645-A8C7-11220D0E0675}" presName="rootConnector" presStyleLbl="node2" presStyleIdx="1" presStyleCnt="6"/>
      <dgm:spPr/>
    </dgm:pt>
    <dgm:pt modelId="{DBD85960-5B60-A148-BBF0-1B0A32B278CB}" type="pres">
      <dgm:prSet presAssocID="{25772786-5353-7645-A8C7-11220D0E0675}" presName="hierChild4" presStyleCnt="0"/>
      <dgm:spPr/>
    </dgm:pt>
    <dgm:pt modelId="{E9067D5C-AC0B-BE47-AD31-5F96B3E4B179}" type="pres">
      <dgm:prSet presAssocID="{25772786-5353-7645-A8C7-11220D0E0675}" presName="hierChild5" presStyleCnt="0"/>
      <dgm:spPr/>
    </dgm:pt>
    <dgm:pt modelId="{31F7BFA6-A94E-A343-B2E1-6544F088587D}" type="pres">
      <dgm:prSet presAssocID="{2990A478-F05B-C244-9DC7-BD80DF789406}" presName="Name37" presStyleLbl="parChTrans1D2" presStyleIdx="2" presStyleCnt="18"/>
      <dgm:spPr/>
    </dgm:pt>
    <dgm:pt modelId="{A0B5D6EF-48D8-1149-9FF2-422FC3E8E77D}" type="pres">
      <dgm:prSet presAssocID="{F1526FD7-63D2-F04F-884D-8D125AF42CF6}" presName="hierRoot2" presStyleCnt="0">
        <dgm:presLayoutVars>
          <dgm:hierBranch val="init"/>
        </dgm:presLayoutVars>
      </dgm:prSet>
      <dgm:spPr/>
    </dgm:pt>
    <dgm:pt modelId="{29E6F962-9954-434E-9DAD-B106EBA43666}" type="pres">
      <dgm:prSet presAssocID="{F1526FD7-63D2-F04F-884D-8D125AF42CF6}" presName="rootComposite" presStyleCnt="0"/>
      <dgm:spPr/>
    </dgm:pt>
    <dgm:pt modelId="{19237BE1-3456-ED4E-8C9B-7D1FA4BDF28A}" type="pres">
      <dgm:prSet presAssocID="{F1526FD7-63D2-F04F-884D-8D125AF42CF6}" presName="rootText" presStyleLbl="node2" presStyleIdx="2" presStyleCnt="6">
        <dgm:presLayoutVars>
          <dgm:chPref val="3"/>
        </dgm:presLayoutVars>
      </dgm:prSet>
      <dgm:spPr/>
    </dgm:pt>
    <dgm:pt modelId="{11F1A43B-789F-2042-B006-15C376E515DD}" type="pres">
      <dgm:prSet presAssocID="{F1526FD7-63D2-F04F-884D-8D125AF42CF6}" presName="rootConnector" presStyleLbl="node2" presStyleIdx="2" presStyleCnt="6"/>
      <dgm:spPr/>
    </dgm:pt>
    <dgm:pt modelId="{64DDF9AF-1AC5-274D-9C0B-D4BC2BF5A09A}" type="pres">
      <dgm:prSet presAssocID="{F1526FD7-63D2-F04F-884D-8D125AF42CF6}" presName="hierChild4" presStyleCnt="0"/>
      <dgm:spPr/>
    </dgm:pt>
    <dgm:pt modelId="{BD047D14-1119-5B4E-A8E8-1880CEC0964A}" type="pres">
      <dgm:prSet presAssocID="{F1526FD7-63D2-F04F-884D-8D125AF42CF6}" presName="hierChild5" presStyleCnt="0"/>
      <dgm:spPr/>
    </dgm:pt>
    <dgm:pt modelId="{90A62334-0708-9646-B879-6C416EEA828E}" type="pres">
      <dgm:prSet presAssocID="{1BB41BFA-8C71-1A4D-BD0E-C948D085F5F6}" presName="Name37" presStyleLbl="parChTrans1D2" presStyleIdx="3" presStyleCnt="18"/>
      <dgm:spPr/>
    </dgm:pt>
    <dgm:pt modelId="{7BD275DF-2D87-5F47-89C9-A345744F60B5}" type="pres">
      <dgm:prSet presAssocID="{F22D55B9-E19D-1244-8280-A8BB4802AE97}" presName="hierRoot2" presStyleCnt="0">
        <dgm:presLayoutVars>
          <dgm:hierBranch val="init"/>
        </dgm:presLayoutVars>
      </dgm:prSet>
      <dgm:spPr/>
    </dgm:pt>
    <dgm:pt modelId="{63CCA32E-4CEF-6F4E-A929-26278E10450E}" type="pres">
      <dgm:prSet presAssocID="{F22D55B9-E19D-1244-8280-A8BB4802AE97}" presName="rootComposite" presStyleCnt="0"/>
      <dgm:spPr/>
    </dgm:pt>
    <dgm:pt modelId="{877D5038-9B9E-2542-981E-EBA2DE4A8BF4}" type="pres">
      <dgm:prSet presAssocID="{F22D55B9-E19D-1244-8280-A8BB4802AE97}" presName="rootText" presStyleLbl="node2" presStyleIdx="3" presStyleCnt="6">
        <dgm:presLayoutVars>
          <dgm:chPref val="3"/>
        </dgm:presLayoutVars>
      </dgm:prSet>
      <dgm:spPr/>
    </dgm:pt>
    <dgm:pt modelId="{78951F12-CD19-9A4F-9571-6827406B153A}" type="pres">
      <dgm:prSet presAssocID="{F22D55B9-E19D-1244-8280-A8BB4802AE97}" presName="rootConnector" presStyleLbl="node2" presStyleIdx="3" presStyleCnt="6"/>
      <dgm:spPr/>
    </dgm:pt>
    <dgm:pt modelId="{821FABCF-041E-2B46-8340-AC2355A5DC75}" type="pres">
      <dgm:prSet presAssocID="{F22D55B9-E19D-1244-8280-A8BB4802AE97}" presName="hierChild4" presStyleCnt="0"/>
      <dgm:spPr/>
    </dgm:pt>
    <dgm:pt modelId="{B4B8FA09-7194-914D-9992-CE83CABC6088}" type="pres">
      <dgm:prSet presAssocID="{F22D55B9-E19D-1244-8280-A8BB4802AE97}" presName="hierChild5" presStyleCnt="0"/>
      <dgm:spPr/>
    </dgm:pt>
    <dgm:pt modelId="{03BCFC4F-850F-3C4B-922A-775F95841D83}" type="pres">
      <dgm:prSet presAssocID="{0CE49FB0-8071-254A-AA10-3DA21B58E741}" presName="Name37" presStyleLbl="parChTrans1D2" presStyleIdx="4" presStyleCnt="18"/>
      <dgm:spPr/>
    </dgm:pt>
    <dgm:pt modelId="{89CA67DC-CB68-1541-A0B8-1FB731FC7624}" type="pres">
      <dgm:prSet presAssocID="{AF1C7A18-B5F8-0245-B44C-04FA52018DF1}" presName="hierRoot2" presStyleCnt="0">
        <dgm:presLayoutVars>
          <dgm:hierBranch val="init"/>
        </dgm:presLayoutVars>
      </dgm:prSet>
      <dgm:spPr/>
    </dgm:pt>
    <dgm:pt modelId="{37DCC94B-9C82-914B-953A-50A36CC03956}" type="pres">
      <dgm:prSet presAssocID="{AF1C7A18-B5F8-0245-B44C-04FA52018DF1}" presName="rootComposite" presStyleCnt="0"/>
      <dgm:spPr/>
    </dgm:pt>
    <dgm:pt modelId="{18318B7E-C828-4841-8103-103E3BB956CB}" type="pres">
      <dgm:prSet presAssocID="{AF1C7A18-B5F8-0245-B44C-04FA52018DF1}" presName="rootText" presStyleLbl="node2" presStyleIdx="4" presStyleCnt="6">
        <dgm:presLayoutVars>
          <dgm:chPref val="3"/>
        </dgm:presLayoutVars>
      </dgm:prSet>
      <dgm:spPr/>
    </dgm:pt>
    <dgm:pt modelId="{12924D9B-6F1D-D84B-AC58-3651FFC43FF4}" type="pres">
      <dgm:prSet presAssocID="{AF1C7A18-B5F8-0245-B44C-04FA52018DF1}" presName="rootConnector" presStyleLbl="node2" presStyleIdx="4" presStyleCnt="6"/>
      <dgm:spPr/>
    </dgm:pt>
    <dgm:pt modelId="{359A3FC7-C3F7-864C-9194-86D89F6A9F69}" type="pres">
      <dgm:prSet presAssocID="{AF1C7A18-B5F8-0245-B44C-04FA52018DF1}" presName="hierChild4" presStyleCnt="0"/>
      <dgm:spPr/>
    </dgm:pt>
    <dgm:pt modelId="{A53C774B-350E-6F46-A798-A0D6EDD6E5A0}" type="pres">
      <dgm:prSet presAssocID="{AF1C7A18-B5F8-0245-B44C-04FA52018DF1}" presName="hierChild5" presStyleCnt="0"/>
      <dgm:spPr/>
    </dgm:pt>
    <dgm:pt modelId="{119328D1-5581-FF44-B291-034797F8EB15}" type="pres">
      <dgm:prSet presAssocID="{7DBA1A78-4814-C948-8AB9-05AC1DBA3ED0}" presName="Name37" presStyleLbl="parChTrans1D2" presStyleIdx="5" presStyleCnt="18"/>
      <dgm:spPr/>
    </dgm:pt>
    <dgm:pt modelId="{67236F21-7905-D641-9308-0CFC612736EF}" type="pres">
      <dgm:prSet presAssocID="{3DCF4AD9-70E2-BC41-ADCA-962AFE2C5BF1}" presName="hierRoot2" presStyleCnt="0">
        <dgm:presLayoutVars>
          <dgm:hierBranch val="init"/>
        </dgm:presLayoutVars>
      </dgm:prSet>
      <dgm:spPr/>
    </dgm:pt>
    <dgm:pt modelId="{0E5D9946-8211-1F4B-8FE2-47C27896033C}" type="pres">
      <dgm:prSet presAssocID="{3DCF4AD9-70E2-BC41-ADCA-962AFE2C5BF1}" presName="rootComposite" presStyleCnt="0"/>
      <dgm:spPr/>
    </dgm:pt>
    <dgm:pt modelId="{3EEBFAD8-8C07-1A44-B216-39078108733C}" type="pres">
      <dgm:prSet presAssocID="{3DCF4AD9-70E2-BC41-ADCA-962AFE2C5BF1}" presName="rootText" presStyleLbl="node2" presStyleIdx="5" presStyleCnt="6">
        <dgm:presLayoutVars>
          <dgm:chPref val="3"/>
        </dgm:presLayoutVars>
      </dgm:prSet>
      <dgm:spPr/>
    </dgm:pt>
    <dgm:pt modelId="{D8053FA2-A3F8-9C4B-9B0B-5BA8C9AEADF9}" type="pres">
      <dgm:prSet presAssocID="{3DCF4AD9-70E2-BC41-ADCA-962AFE2C5BF1}" presName="rootConnector" presStyleLbl="node2" presStyleIdx="5" presStyleCnt="6"/>
      <dgm:spPr/>
    </dgm:pt>
    <dgm:pt modelId="{E38B8553-DE6A-B841-9183-9AC44DC8BDB3}" type="pres">
      <dgm:prSet presAssocID="{3DCF4AD9-70E2-BC41-ADCA-962AFE2C5BF1}" presName="hierChild4" presStyleCnt="0"/>
      <dgm:spPr/>
    </dgm:pt>
    <dgm:pt modelId="{92F50620-8199-7E44-BA16-D7246A522B9E}" type="pres">
      <dgm:prSet presAssocID="{3DCF4AD9-70E2-BC41-ADCA-962AFE2C5BF1}" presName="hierChild5" presStyleCnt="0"/>
      <dgm:spPr/>
    </dgm:pt>
    <dgm:pt modelId="{8DB68074-7C0A-9240-92DE-4DA1E0AB4B34}" type="pres">
      <dgm:prSet presAssocID="{387EDAD9-5116-7348-AFE2-1B9370A100D3}" presName="hierChild3" presStyleCnt="0"/>
      <dgm:spPr/>
    </dgm:pt>
    <dgm:pt modelId="{F3B17644-DA3B-254F-A8FA-451F6F216641}" type="pres">
      <dgm:prSet presAssocID="{F7C471F5-0B81-DD49-93FA-38FC2581EA06}" presName="Name111" presStyleLbl="parChTrans1D2" presStyleIdx="6" presStyleCnt="18"/>
      <dgm:spPr/>
    </dgm:pt>
    <dgm:pt modelId="{0DBE4DC3-CD93-DE43-99DE-08B35E2C9392}" type="pres">
      <dgm:prSet presAssocID="{6B39034B-0DA8-3347-859C-22DA18105999}" presName="hierRoot3" presStyleCnt="0">
        <dgm:presLayoutVars>
          <dgm:hierBranch val="init"/>
        </dgm:presLayoutVars>
      </dgm:prSet>
      <dgm:spPr/>
    </dgm:pt>
    <dgm:pt modelId="{674D1A51-A6B9-CD4C-91DF-32E2233CB2AB}" type="pres">
      <dgm:prSet presAssocID="{6B39034B-0DA8-3347-859C-22DA18105999}" presName="rootComposite3" presStyleCnt="0"/>
      <dgm:spPr/>
    </dgm:pt>
    <dgm:pt modelId="{CBAD5E04-A36A-5446-89D2-520F066AEAB4}" type="pres">
      <dgm:prSet presAssocID="{6B39034B-0DA8-3347-859C-22DA18105999}" presName="rootText3" presStyleLbl="asst1" presStyleIdx="0" presStyleCnt="12">
        <dgm:presLayoutVars>
          <dgm:chPref val="3"/>
        </dgm:presLayoutVars>
      </dgm:prSet>
      <dgm:spPr/>
    </dgm:pt>
    <dgm:pt modelId="{BD29DEE6-072D-2B48-9346-4E0331E34D2C}" type="pres">
      <dgm:prSet presAssocID="{6B39034B-0DA8-3347-859C-22DA18105999}" presName="rootConnector3" presStyleLbl="asst1" presStyleIdx="0" presStyleCnt="12"/>
      <dgm:spPr/>
    </dgm:pt>
    <dgm:pt modelId="{313ADA55-54CF-F54C-9841-C492433EDAC8}" type="pres">
      <dgm:prSet presAssocID="{6B39034B-0DA8-3347-859C-22DA18105999}" presName="hierChild6" presStyleCnt="0"/>
      <dgm:spPr/>
    </dgm:pt>
    <dgm:pt modelId="{2EF02E78-A87C-1949-BD15-C71DB3D212B2}" type="pres">
      <dgm:prSet presAssocID="{6B39034B-0DA8-3347-859C-22DA18105999}" presName="hierChild7" presStyleCnt="0"/>
      <dgm:spPr/>
    </dgm:pt>
    <dgm:pt modelId="{1987272C-3750-0B41-8669-9A460F84A4F2}" type="pres">
      <dgm:prSet presAssocID="{896EEE66-DF51-1943-97D7-1E4ACB72ECDC}" presName="Name111" presStyleLbl="parChTrans1D2" presStyleIdx="7" presStyleCnt="18"/>
      <dgm:spPr/>
    </dgm:pt>
    <dgm:pt modelId="{0DE37E54-307F-B64C-AF4A-A7C673B33E5F}" type="pres">
      <dgm:prSet presAssocID="{71F85CD6-3BF6-FF49-9507-3B3EC897B3EB}" presName="hierRoot3" presStyleCnt="0">
        <dgm:presLayoutVars>
          <dgm:hierBranch val="init"/>
        </dgm:presLayoutVars>
      </dgm:prSet>
      <dgm:spPr/>
    </dgm:pt>
    <dgm:pt modelId="{F71908E8-4794-9146-971B-7E3EF0EFD3EF}" type="pres">
      <dgm:prSet presAssocID="{71F85CD6-3BF6-FF49-9507-3B3EC897B3EB}" presName="rootComposite3" presStyleCnt="0"/>
      <dgm:spPr/>
    </dgm:pt>
    <dgm:pt modelId="{F7809A5B-5C86-A14D-B78D-FBD9B56FD373}" type="pres">
      <dgm:prSet presAssocID="{71F85CD6-3BF6-FF49-9507-3B3EC897B3EB}" presName="rootText3" presStyleLbl="asst1" presStyleIdx="1" presStyleCnt="12">
        <dgm:presLayoutVars>
          <dgm:chPref val="3"/>
        </dgm:presLayoutVars>
      </dgm:prSet>
      <dgm:spPr/>
    </dgm:pt>
    <dgm:pt modelId="{EA075E00-16D2-C04A-A8C9-F4D2BD62E7BA}" type="pres">
      <dgm:prSet presAssocID="{71F85CD6-3BF6-FF49-9507-3B3EC897B3EB}" presName="rootConnector3" presStyleLbl="asst1" presStyleIdx="1" presStyleCnt="12"/>
      <dgm:spPr/>
    </dgm:pt>
    <dgm:pt modelId="{9239CCBD-D057-5247-9C06-01A14A5E2DC8}" type="pres">
      <dgm:prSet presAssocID="{71F85CD6-3BF6-FF49-9507-3B3EC897B3EB}" presName="hierChild6" presStyleCnt="0"/>
      <dgm:spPr/>
    </dgm:pt>
    <dgm:pt modelId="{7B5E783B-5AC9-244F-ACCB-64790EB5FF5E}" type="pres">
      <dgm:prSet presAssocID="{71F85CD6-3BF6-FF49-9507-3B3EC897B3EB}" presName="hierChild7" presStyleCnt="0"/>
      <dgm:spPr/>
    </dgm:pt>
    <dgm:pt modelId="{747DAE73-99F3-4741-A624-C58FEC2F61AE}" type="pres">
      <dgm:prSet presAssocID="{AB539C1A-4C20-5F4C-959A-E9997D63DCD5}" presName="Name111" presStyleLbl="parChTrans1D2" presStyleIdx="8" presStyleCnt="18"/>
      <dgm:spPr/>
    </dgm:pt>
    <dgm:pt modelId="{DB9BB1AC-285B-B947-AA2B-AB1DCEAFEE6E}" type="pres">
      <dgm:prSet presAssocID="{63472B6C-AF76-3844-992B-429BC2241B87}" presName="hierRoot3" presStyleCnt="0">
        <dgm:presLayoutVars>
          <dgm:hierBranch val="init"/>
        </dgm:presLayoutVars>
      </dgm:prSet>
      <dgm:spPr/>
    </dgm:pt>
    <dgm:pt modelId="{E5D86C0D-1A74-6A44-818B-5E86E4AEEFDD}" type="pres">
      <dgm:prSet presAssocID="{63472B6C-AF76-3844-992B-429BC2241B87}" presName="rootComposite3" presStyleCnt="0"/>
      <dgm:spPr/>
    </dgm:pt>
    <dgm:pt modelId="{90964C48-D7D5-ED4E-8206-54050AFA6E87}" type="pres">
      <dgm:prSet presAssocID="{63472B6C-AF76-3844-992B-429BC2241B87}" presName="rootText3" presStyleLbl="asst1" presStyleIdx="2" presStyleCnt="12">
        <dgm:presLayoutVars>
          <dgm:chPref val="3"/>
        </dgm:presLayoutVars>
      </dgm:prSet>
      <dgm:spPr/>
    </dgm:pt>
    <dgm:pt modelId="{813D04EB-3106-3D49-9691-51DE6FA55964}" type="pres">
      <dgm:prSet presAssocID="{63472B6C-AF76-3844-992B-429BC2241B87}" presName="rootConnector3" presStyleLbl="asst1" presStyleIdx="2" presStyleCnt="12"/>
      <dgm:spPr/>
    </dgm:pt>
    <dgm:pt modelId="{A181E084-C124-444E-BD9C-44AC19DF3BD6}" type="pres">
      <dgm:prSet presAssocID="{63472B6C-AF76-3844-992B-429BC2241B87}" presName="hierChild6" presStyleCnt="0"/>
      <dgm:spPr/>
    </dgm:pt>
    <dgm:pt modelId="{6EB99763-02E8-1846-B17A-6E24F74A2F0B}" type="pres">
      <dgm:prSet presAssocID="{63472B6C-AF76-3844-992B-429BC2241B87}" presName="hierChild7" presStyleCnt="0"/>
      <dgm:spPr/>
    </dgm:pt>
    <dgm:pt modelId="{F38B2C80-1E32-5346-98B2-7EFADFF1D31A}" type="pres">
      <dgm:prSet presAssocID="{D2AC34EC-EDAA-A844-82CB-1C2E6A53ED38}" presName="Name111" presStyleLbl="parChTrans1D2" presStyleIdx="9" presStyleCnt="18"/>
      <dgm:spPr/>
    </dgm:pt>
    <dgm:pt modelId="{70A11AD6-8695-4C43-9F10-776E8E412C80}" type="pres">
      <dgm:prSet presAssocID="{379F96F5-6058-4749-B1DE-9810BF730CE0}" presName="hierRoot3" presStyleCnt="0">
        <dgm:presLayoutVars>
          <dgm:hierBranch val="init"/>
        </dgm:presLayoutVars>
      </dgm:prSet>
      <dgm:spPr/>
    </dgm:pt>
    <dgm:pt modelId="{B6CF9485-C360-224F-968C-F247F5F704B4}" type="pres">
      <dgm:prSet presAssocID="{379F96F5-6058-4749-B1DE-9810BF730CE0}" presName="rootComposite3" presStyleCnt="0"/>
      <dgm:spPr/>
    </dgm:pt>
    <dgm:pt modelId="{E16AAA35-A903-774B-9B87-114A9CEC573E}" type="pres">
      <dgm:prSet presAssocID="{379F96F5-6058-4749-B1DE-9810BF730CE0}" presName="rootText3" presStyleLbl="asst1" presStyleIdx="3" presStyleCnt="12">
        <dgm:presLayoutVars>
          <dgm:chPref val="3"/>
        </dgm:presLayoutVars>
      </dgm:prSet>
      <dgm:spPr/>
    </dgm:pt>
    <dgm:pt modelId="{31AE65F9-C0B0-A344-9C99-63824036D46B}" type="pres">
      <dgm:prSet presAssocID="{379F96F5-6058-4749-B1DE-9810BF730CE0}" presName="rootConnector3" presStyleLbl="asst1" presStyleIdx="3" presStyleCnt="12"/>
      <dgm:spPr/>
    </dgm:pt>
    <dgm:pt modelId="{D9FFDF5C-819E-4B4D-BA23-57B52A73D836}" type="pres">
      <dgm:prSet presAssocID="{379F96F5-6058-4749-B1DE-9810BF730CE0}" presName="hierChild6" presStyleCnt="0"/>
      <dgm:spPr/>
    </dgm:pt>
    <dgm:pt modelId="{41BD8344-7596-4F4E-B9A1-0A878E257DD8}" type="pres">
      <dgm:prSet presAssocID="{379F96F5-6058-4749-B1DE-9810BF730CE0}" presName="hierChild7" presStyleCnt="0"/>
      <dgm:spPr/>
    </dgm:pt>
    <dgm:pt modelId="{9379A91F-6CD4-4E4E-80CC-839D57EED904}" type="pres">
      <dgm:prSet presAssocID="{B2576459-5DEF-8A42-9A5A-924BBA7D1B48}" presName="Name111" presStyleLbl="parChTrans1D2" presStyleIdx="10" presStyleCnt="18"/>
      <dgm:spPr/>
    </dgm:pt>
    <dgm:pt modelId="{E313CB97-B4AB-5F49-B4A2-3912CA333F27}" type="pres">
      <dgm:prSet presAssocID="{89A908DA-BD90-6E49-8F36-74BF01ADCAE4}" presName="hierRoot3" presStyleCnt="0">
        <dgm:presLayoutVars>
          <dgm:hierBranch val="init"/>
        </dgm:presLayoutVars>
      </dgm:prSet>
      <dgm:spPr/>
    </dgm:pt>
    <dgm:pt modelId="{1B5A47C9-812E-BC46-99C9-7FE00FC31AB7}" type="pres">
      <dgm:prSet presAssocID="{89A908DA-BD90-6E49-8F36-74BF01ADCAE4}" presName="rootComposite3" presStyleCnt="0"/>
      <dgm:spPr/>
    </dgm:pt>
    <dgm:pt modelId="{7880AE8A-685A-1540-A47C-22F1F108927B}" type="pres">
      <dgm:prSet presAssocID="{89A908DA-BD90-6E49-8F36-74BF01ADCAE4}" presName="rootText3" presStyleLbl="asst1" presStyleIdx="4" presStyleCnt="12">
        <dgm:presLayoutVars>
          <dgm:chPref val="3"/>
        </dgm:presLayoutVars>
      </dgm:prSet>
      <dgm:spPr/>
    </dgm:pt>
    <dgm:pt modelId="{B7A8E805-5029-4946-AACC-1F9346269030}" type="pres">
      <dgm:prSet presAssocID="{89A908DA-BD90-6E49-8F36-74BF01ADCAE4}" presName="rootConnector3" presStyleLbl="asst1" presStyleIdx="4" presStyleCnt="12"/>
      <dgm:spPr/>
    </dgm:pt>
    <dgm:pt modelId="{ECEC3CE4-B075-7747-8222-4B4FAF2CD099}" type="pres">
      <dgm:prSet presAssocID="{89A908DA-BD90-6E49-8F36-74BF01ADCAE4}" presName="hierChild6" presStyleCnt="0"/>
      <dgm:spPr/>
    </dgm:pt>
    <dgm:pt modelId="{A2FEC50B-FE97-F149-BC72-8C406AA095A6}" type="pres">
      <dgm:prSet presAssocID="{89A908DA-BD90-6E49-8F36-74BF01ADCAE4}" presName="hierChild7" presStyleCnt="0"/>
      <dgm:spPr/>
    </dgm:pt>
    <dgm:pt modelId="{0B7D8682-6535-DD46-8B66-CD08F8348CFB}" type="pres">
      <dgm:prSet presAssocID="{FA6D1FCA-9ED8-0A4A-B965-7BB0D8CFD4E8}" presName="Name111" presStyleLbl="parChTrans1D2" presStyleIdx="11" presStyleCnt="18"/>
      <dgm:spPr/>
    </dgm:pt>
    <dgm:pt modelId="{9C7CE018-1B29-184B-B030-88953384B97B}" type="pres">
      <dgm:prSet presAssocID="{017D90A8-E7DB-FE42-B5F5-4F1CEB1B8432}" presName="hierRoot3" presStyleCnt="0">
        <dgm:presLayoutVars>
          <dgm:hierBranch val="init"/>
        </dgm:presLayoutVars>
      </dgm:prSet>
      <dgm:spPr/>
    </dgm:pt>
    <dgm:pt modelId="{C74CCAB4-345A-C44C-9038-7C5B6E446F08}" type="pres">
      <dgm:prSet presAssocID="{017D90A8-E7DB-FE42-B5F5-4F1CEB1B8432}" presName="rootComposite3" presStyleCnt="0"/>
      <dgm:spPr/>
    </dgm:pt>
    <dgm:pt modelId="{CA1739DD-A008-B047-9227-8B1D100A8724}" type="pres">
      <dgm:prSet presAssocID="{017D90A8-E7DB-FE42-B5F5-4F1CEB1B8432}" presName="rootText3" presStyleLbl="asst1" presStyleIdx="5" presStyleCnt="12">
        <dgm:presLayoutVars>
          <dgm:chPref val="3"/>
        </dgm:presLayoutVars>
      </dgm:prSet>
      <dgm:spPr/>
    </dgm:pt>
    <dgm:pt modelId="{42B41FD6-A2B1-464D-B4E7-E75EAA8EA44C}" type="pres">
      <dgm:prSet presAssocID="{017D90A8-E7DB-FE42-B5F5-4F1CEB1B8432}" presName="rootConnector3" presStyleLbl="asst1" presStyleIdx="5" presStyleCnt="12"/>
      <dgm:spPr/>
    </dgm:pt>
    <dgm:pt modelId="{BD8CBBFA-3A7E-E941-ADB8-38C6D2526508}" type="pres">
      <dgm:prSet presAssocID="{017D90A8-E7DB-FE42-B5F5-4F1CEB1B8432}" presName="hierChild6" presStyleCnt="0"/>
      <dgm:spPr/>
    </dgm:pt>
    <dgm:pt modelId="{3B1AFD53-AE6C-1641-9432-3C40A6B9FA21}" type="pres">
      <dgm:prSet presAssocID="{017D90A8-E7DB-FE42-B5F5-4F1CEB1B8432}" presName="hierChild7" presStyleCnt="0"/>
      <dgm:spPr/>
    </dgm:pt>
    <dgm:pt modelId="{D46880B7-1D6E-634C-948B-AF346E8CE1D1}" type="pres">
      <dgm:prSet presAssocID="{EF7FAA13-136D-E14C-AB71-3FFAD0F86C42}" presName="Name111" presStyleLbl="parChTrans1D2" presStyleIdx="12" presStyleCnt="18"/>
      <dgm:spPr/>
    </dgm:pt>
    <dgm:pt modelId="{2E28682B-B56D-444E-B66B-65A5ED278700}" type="pres">
      <dgm:prSet presAssocID="{17FC7196-9296-3244-A1E6-F7D6B40F6B83}" presName="hierRoot3" presStyleCnt="0">
        <dgm:presLayoutVars>
          <dgm:hierBranch val="init"/>
        </dgm:presLayoutVars>
      </dgm:prSet>
      <dgm:spPr/>
    </dgm:pt>
    <dgm:pt modelId="{0E39F3C6-8217-3647-BBF0-68009368D54F}" type="pres">
      <dgm:prSet presAssocID="{17FC7196-9296-3244-A1E6-F7D6B40F6B83}" presName="rootComposite3" presStyleCnt="0"/>
      <dgm:spPr/>
    </dgm:pt>
    <dgm:pt modelId="{57F319EC-80A7-3B46-8D74-DE6FCF49BFEC}" type="pres">
      <dgm:prSet presAssocID="{17FC7196-9296-3244-A1E6-F7D6B40F6B83}" presName="rootText3" presStyleLbl="asst1" presStyleIdx="6" presStyleCnt="12">
        <dgm:presLayoutVars>
          <dgm:chPref val="3"/>
        </dgm:presLayoutVars>
      </dgm:prSet>
      <dgm:spPr/>
    </dgm:pt>
    <dgm:pt modelId="{194834BE-3F42-FF43-848B-3A00F2AA796E}" type="pres">
      <dgm:prSet presAssocID="{17FC7196-9296-3244-A1E6-F7D6B40F6B83}" presName="rootConnector3" presStyleLbl="asst1" presStyleIdx="6" presStyleCnt="12"/>
      <dgm:spPr/>
    </dgm:pt>
    <dgm:pt modelId="{5E8C50D3-7F4E-2245-B6FB-C9D01C5E2292}" type="pres">
      <dgm:prSet presAssocID="{17FC7196-9296-3244-A1E6-F7D6B40F6B83}" presName="hierChild6" presStyleCnt="0"/>
      <dgm:spPr/>
    </dgm:pt>
    <dgm:pt modelId="{C81DF05E-350B-7440-A195-1CF585BA5615}" type="pres">
      <dgm:prSet presAssocID="{17FC7196-9296-3244-A1E6-F7D6B40F6B83}" presName="hierChild7" presStyleCnt="0"/>
      <dgm:spPr/>
    </dgm:pt>
    <dgm:pt modelId="{C914B1E5-1932-0C41-8D7E-F31ED48D46E9}" type="pres">
      <dgm:prSet presAssocID="{7E0049E3-8155-9B49-ABF7-A17EE276EA4C}" presName="Name111" presStyleLbl="parChTrans1D2" presStyleIdx="13" presStyleCnt="18"/>
      <dgm:spPr/>
    </dgm:pt>
    <dgm:pt modelId="{5ADC4876-D51B-624B-9E8C-09D7D56AFD98}" type="pres">
      <dgm:prSet presAssocID="{A1017844-9C22-D548-BD56-60DBB39F8F5A}" presName="hierRoot3" presStyleCnt="0">
        <dgm:presLayoutVars>
          <dgm:hierBranch val="init"/>
        </dgm:presLayoutVars>
      </dgm:prSet>
      <dgm:spPr/>
    </dgm:pt>
    <dgm:pt modelId="{17A1CF51-D06D-884C-A493-FC958D74091B}" type="pres">
      <dgm:prSet presAssocID="{A1017844-9C22-D548-BD56-60DBB39F8F5A}" presName="rootComposite3" presStyleCnt="0"/>
      <dgm:spPr/>
    </dgm:pt>
    <dgm:pt modelId="{8E3A9102-2E2C-A640-916C-8A2B60B72413}" type="pres">
      <dgm:prSet presAssocID="{A1017844-9C22-D548-BD56-60DBB39F8F5A}" presName="rootText3" presStyleLbl="asst1" presStyleIdx="7" presStyleCnt="12">
        <dgm:presLayoutVars>
          <dgm:chPref val="3"/>
        </dgm:presLayoutVars>
      </dgm:prSet>
      <dgm:spPr/>
    </dgm:pt>
    <dgm:pt modelId="{0FDD9F63-0019-6547-9E41-723A371E0AA6}" type="pres">
      <dgm:prSet presAssocID="{A1017844-9C22-D548-BD56-60DBB39F8F5A}" presName="rootConnector3" presStyleLbl="asst1" presStyleIdx="7" presStyleCnt="12"/>
      <dgm:spPr/>
    </dgm:pt>
    <dgm:pt modelId="{F826D6C1-02BF-914E-ACFF-8868EFAB2284}" type="pres">
      <dgm:prSet presAssocID="{A1017844-9C22-D548-BD56-60DBB39F8F5A}" presName="hierChild6" presStyleCnt="0"/>
      <dgm:spPr/>
    </dgm:pt>
    <dgm:pt modelId="{7E6727C1-DB4B-1540-B94B-A0DE83F50461}" type="pres">
      <dgm:prSet presAssocID="{A1017844-9C22-D548-BD56-60DBB39F8F5A}" presName="hierChild7" presStyleCnt="0"/>
      <dgm:spPr/>
    </dgm:pt>
    <dgm:pt modelId="{97F762D9-17BD-D04D-B7B6-F9F2B6C85E79}" type="pres">
      <dgm:prSet presAssocID="{C46D7CDC-4A10-E844-A9FD-C81981B9D1A7}" presName="Name111" presStyleLbl="parChTrans1D2" presStyleIdx="14" presStyleCnt="18"/>
      <dgm:spPr/>
    </dgm:pt>
    <dgm:pt modelId="{3282C75B-3C50-ED42-B517-D3DBD0AB773E}" type="pres">
      <dgm:prSet presAssocID="{1FA62F76-8316-D54E-A2B1-0A7C2ED88AC5}" presName="hierRoot3" presStyleCnt="0">
        <dgm:presLayoutVars>
          <dgm:hierBranch val="init"/>
        </dgm:presLayoutVars>
      </dgm:prSet>
      <dgm:spPr/>
    </dgm:pt>
    <dgm:pt modelId="{97DAF3A1-7130-9E47-9A6C-DE13921A10B3}" type="pres">
      <dgm:prSet presAssocID="{1FA62F76-8316-D54E-A2B1-0A7C2ED88AC5}" presName="rootComposite3" presStyleCnt="0"/>
      <dgm:spPr/>
    </dgm:pt>
    <dgm:pt modelId="{6476555E-AF5C-7244-BB3E-B42814A48E6A}" type="pres">
      <dgm:prSet presAssocID="{1FA62F76-8316-D54E-A2B1-0A7C2ED88AC5}" presName="rootText3" presStyleLbl="asst1" presStyleIdx="8" presStyleCnt="12">
        <dgm:presLayoutVars>
          <dgm:chPref val="3"/>
        </dgm:presLayoutVars>
      </dgm:prSet>
      <dgm:spPr/>
    </dgm:pt>
    <dgm:pt modelId="{70DDB451-9ACB-4045-A705-CF9E3649A7B9}" type="pres">
      <dgm:prSet presAssocID="{1FA62F76-8316-D54E-A2B1-0A7C2ED88AC5}" presName="rootConnector3" presStyleLbl="asst1" presStyleIdx="8" presStyleCnt="12"/>
      <dgm:spPr/>
    </dgm:pt>
    <dgm:pt modelId="{B87CD5AD-A2EB-E248-B480-81F281E4F3A7}" type="pres">
      <dgm:prSet presAssocID="{1FA62F76-8316-D54E-A2B1-0A7C2ED88AC5}" presName="hierChild6" presStyleCnt="0"/>
      <dgm:spPr/>
    </dgm:pt>
    <dgm:pt modelId="{BE22A9E4-708C-254E-AA7C-6281A5ED5F33}" type="pres">
      <dgm:prSet presAssocID="{1FA62F76-8316-D54E-A2B1-0A7C2ED88AC5}" presName="hierChild7" presStyleCnt="0"/>
      <dgm:spPr/>
    </dgm:pt>
    <dgm:pt modelId="{3DCE297D-2A99-924C-95F5-90D9072F1114}" type="pres">
      <dgm:prSet presAssocID="{6CFD9640-F59B-694C-BF6E-C225C3E4F8B5}" presName="Name111" presStyleLbl="parChTrans1D2" presStyleIdx="15" presStyleCnt="18"/>
      <dgm:spPr/>
    </dgm:pt>
    <dgm:pt modelId="{4668295E-3D1E-5343-AA09-C0A80F581A4F}" type="pres">
      <dgm:prSet presAssocID="{5B7F4852-F962-684F-8FC5-A87094AB96CC}" presName="hierRoot3" presStyleCnt="0">
        <dgm:presLayoutVars>
          <dgm:hierBranch val="init"/>
        </dgm:presLayoutVars>
      </dgm:prSet>
      <dgm:spPr/>
    </dgm:pt>
    <dgm:pt modelId="{40D10803-7445-AB4E-8456-5B6D0E646303}" type="pres">
      <dgm:prSet presAssocID="{5B7F4852-F962-684F-8FC5-A87094AB96CC}" presName="rootComposite3" presStyleCnt="0"/>
      <dgm:spPr/>
    </dgm:pt>
    <dgm:pt modelId="{4943DC29-471D-6C4F-97AF-47438D185F58}" type="pres">
      <dgm:prSet presAssocID="{5B7F4852-F962-684F-8FC5-A87094AB96CC}" presName="rootText3" presStyleLbl="asst1" presStyleIdx="9" presStyleCnt="12">
        <dgm:presLayoutVars>
          <dgm:chPref val="3"/>
        </dgm:presLayoutVars>
      </dgm:prSet>
      <dgm:spPr/>
    </dgm:pt>
    <dgm:pt modelId="{96C610A3-B45F-D24B-90EC-4184D7D09083}" type="pres">
      <dgm:prSet presAssocID="{5B7F4852-F962-684F-8FC5-A87094AB96CC}" presName="rootConnector3" presStyleLbl="asst1" presStyleIdx="9" presStyleCnt="12"/>
      <dgm:spPr/>
    </dgm:pt>
    <dgm:pt modelId="{6F3A4C09-33B8-E54B-BD36-05ED2279E8B7}" type="pres">
      <dgm:prSet presAssocID="{5B7F4852-F962-684F-8FC5-A87094AB96CC}" presName="hierChild6" presStyleCnt="0"/>
      <dgm:spPr/>
    </dgm:pt>
    <dgm:pt modelId="{BA3487E0-FD87-D444-882D-0AD10D8ABAC4}" type="pres">
      <dgm:prSet presAssocID="{5B7F4852-F962-684F-8FC5-A87094AB96CC}" presName="hierChild7" presStyleCnt="0"/>
      <dgm:spPr/>
    </dgm:pt>
    <dgm:pt modelId="{336475CF-0B92-F647-8B47-88D289DBE5C4}" type="pres">
      <dgm:prSet presAssocID="{843E7966-C410-7B46-AFBE-4064AA341684}" presName="Name111" presStyleLbl="parChTrans1D2" presStyleIdx="16" presStyleCnt="18"/>
      <dgm:spPr/>
    </dgm:pt>
    <dgm:pt modelId="{CD3A6E08-F655-B540-8341-F0BFB2906C21}" type="pres">
      <dgm:prSet presAssocID="{94C73D86-EFA9-D645-8003-A2A1AC6F7D24}" presName="hierRoot3" presStyleCnt="0">
        <dgm:presLayoutVars>
          <dgm:hierBranch val="init"/>
        </dgm:presLayoutVars>
      </dgm:prSet>
      <dgm:spPr/>
    </dgm:pt>
    <dgm:pt modelId="{C6DC78F9-D582-5F46-9450-79D32CFCCDDB}" type="pres">
      <dgm:prSet presAssocID="{94C73D86-EFA9-D645-8003-A2A1AC6F7D24}" presName="rootComposite3" presStyleCnt="0"/>
      <dgm:spPr/>
    </dgm:pt>
    <dgm:pt modelId="{A34EC8DF-50CB-5445-BA84-BE48B5AC1B9E}" type="pres">
      <dgm:prSet presAssocID="{94C73D86-EFA9-D645-8003-A2A1AC6F7D24}" presName="rootText3" presStyleLbl="asst1" presStyleIdx="10" presStyleCnt="12">
        <dgm:presLayoutVars>
          <dgm:chPref val="3"/>
        </dgm:presLayoutVars>
      </dgm:prSet>
      <dgm:spPr/>
    </dgm:pt>
    <dgm:pt modelId="{87D05165-9A8A-C243-9333-C7E1B709A03B}" type="pres">
      <dgm:prSet presAssocID="{94C73D86-EFA9-D645-8003-A2A1AC6F7D24}" presName="rootConnector3" presStyleLbl="asst1" presStyleIdx="10" presStyleCnt="12"/>
      <dgm:spPr/>
    </dgm:pt>
    <dgm:pt modelId="{CC2F088C-D673-8C47-85B9-DEF6DEFD5139}" type="pres">
      <dgm:prSet presAssocID="{94C73D86-EFA9-D645-8003-A2A1AC6F7D24}" presName="hierChild6" presStyleCnt="0"/>
      <dgm:spPr/>
    </dgm:pt>
    <dgm:pt modelId="{B77F1647-431D-E34E-A35F-36DB01EE5462}" type="pres">
      <dgm:prSet presAssocID="{94C73D86-EFA9-D645-8003-A2A1AC6F7D24}" presName="hierChild7" presStyleCnt="0"/>
      <dgm:spPr/>
    </dgm:pt>
    <dgm:pt modelId="{CA59987A-6E7E-3C42-9529-A4D97C29EDB3}" type="pres">
      <dgm:prSet presAssocID="{5D07DDCA-8EDC-F540-884B-8A84CD29EE34}" presName="Name111" presStyleLbl="parChTrans1D2" presStyleIdx="17" presStyleCnt="18"/>
      <dgm:spPr/>
    </dgm:pt>
    <dgm:pt modelId="{DC4D7F98-50D7-164B-8141-4B2EA4DF3A92}" type="pres">
      <dgm:prSet presAssocID="{DDBC0EF7-09C6-8044-A0F1-7B37DA78123B}" presName="hierRoot3" presStyleCnt="0">
        <dgm:presLayoutVars>
          <dgm:hierBranch val="init"/>
        </dgm:presLayoutVars>
      </dgm:prSet>
      <dgm:spPr/>
    </dgm:pt>
    <dgm:pt modelId="{47814497-8F14-4C4E-AF83-BA457A3413F4}" type="pres">
      <dgm:prSet presAssocID="{DDBC0EF7-09C6-8044-A0F1-7B37DA78123B}" presName="rootComposite3" presStyleCnt="0"/>
      <dgm:spPr/>
    </dgm:pt>
    <dgm:pt modelId="{26834AC1-7941-4F46-BED4-938A6976A5BD}" type="pres">
      <dgm:prSet presAssocID="{DDBC0EF7-09C6-8044-A0F1-7B37DA78123B}" presName="rootText3" presStyleLbl="asst1" presStyleIdx="11" presStyleCnt="12">
        <dgm:presLayoutVars>
          <dgm:chPref val="3"/>
        </dgm:presLayoutVars>
      </dgm:prSet>
      <dgm:spPr/>
    </dgm:pt>
    <dgm:pt modelId="{024046BC-A830-DE4A-AB78-77889DA6A226}" type="pres">
      <dgm:prSet presAssocID="{DDBC0EF7-09C6-8044-A0F1-7B37DA78123B}" presName="rootConnector3" presStyleLbl="asst1" presStyleIdx="11" presStyleCnt="12"/>
      <dgm:spPr/>
    </dgm:pt>
    <dgm:pt modelId="{CFF98634-D037-834D-B4F9-839707DAEBC8}" type="pres">
      <dgm:prSet presAssocID="{DDBC0EF7-09C6-8044-A0F1-7B37DA78123B}" presName="hierChild6" presStyleCnt="0"/>
      <dgm:spPr/>
    </dgm:pt>
    <dgm:pt modelId="{93935EAD-2B1A-F14C-AF68-FAEC74AB03A3}" type="pres">
      <dgm:prSet presAssocID="{DDBC0EF7-09C6-8044-A0F1-7B37DA78123B}" presName="hierChild7" presStyleCnt="0"/>
      <dgm:spPr/>
    </dgm:pt>
  </dgm:ptLst>
  <dgm:cxnLst>
    <dgm:cxn modelId="{C30A0D00-5D5D-A348-94E9-9125F480145C}" type="presOf" srcId="{6B39034B-0DA8-3347-859C-22DA18105999}" destId="{CBAD5E04-A36A-5446-89D2-520F066AEAB4}" srcOrd="0" destOrd="0" presId="urn:microsoft.com/office/officeart/2005/8/layout/orgChart1"/>
    <dgm:cxn modelId="{78424805-934C-DE42-86AE-70C7C51A3399}" srcId="{387EDAD9-5116-7348-AFE2-1B9370A100D3}" destId="{5B7F4852-F962-684F-8FC5-A87094AB96CC}" srcOrd="9" destOrd="0" parTransId="{6CFD9640-F59B-694C-BF6E-C225C3E4F8B5}" sibTransId="{BE9152D9-763E-C244-A53B-400E75F91300}"/>
    <dgm:cxn modelId="{755CAF0D-230C-784D-9A97-3495137765A6}" type="presOf" srcId="{B410E43B-1480-3A40-8E6F-084AA7A0CE94}" destId="{2297AEDF-98A2-7B4C-8643-FAE591D0902A}" srcOrd="1" destOrd="0" presId="urn:microsoft.com/office/officeart/2005/8/layout/orgChart1"/>
    <dgm:cxn modelId="{FF0E0310-3D13-334E-B9BA-64420A7632B7}" type="presOf" srcId="{B392E565-4CDE-CE42-A4FC-4451D8B7FD37}" destId="{EBB3A41D-4879-FB46-A53B-697F95932053}" srcOrd="0" destOrd="0" presId="urn:microsoft.com/office/officeart/2005/8/layout/orgChart1"/>
    <dgm:cxn modelId="{7D70C811-0A87-F448-8B99-9F7E43CA60FD}" type="presOf" srcId="{DDBC0EF7-09C6-8044-A0F1-7B37DA78123B}" destId="{024046BC-A830-DE4A-AB78-77889DA6A226}" srcOrd="1" destOrd="0" presId="urn:microsoft.com/office/officeart/2005/8/layout/orgChart1"/>
    <dgm:cxn modelId="{DDF76D14-37D8-DE4F-9177-E378FFA3E98D}" type="presOf" srcId="{1FA62F76-8316-D54E-A2B1-0A7C2ED88AC5}" destId="{70DDB451-9ACB-4045-A705-CF9E3649A7B9}" srcOrd="1" destOrd="0" presId="urn:microsoft.com/office/officeart/2005/8/layout/orgChart1"/>
    <dgm:cxn modelId="{3837B515-E962-C540-AF5A-655A3393F909}" type="presOf" srcId="{5B7F4852-F962-684F-8FC5-A87094AB96CC}" destId="{96C610A3-B45F-D24B-90EC-4184D7D09083}" srcOrd="1" destOrd="0" presId="urn:microsoft.com/office/officeart/2005/8/layout/orgChart1"/>
    <dgm:cxn modelId="{68342A17-50B0-034A-BF5D-B7633629E86C}" type="presOf" srcId="{17FC7196-9296-3244-A1E6-F7D6B40F6B83}" destId="{57F319EC-80A7-3B46-8D74-DE6FCF49BFEC}" srcOrd="0" destOrd="0" presId="urn:microsoft.com/office/officeart/2005/8/layout/orgChart1"/>
    <dgm:cxn modelId="{351B131D-53EB-E74E-9616-864EC399BC19}" type="presOf" srcId="{7DBA1A78-4814-C948-8AB9-05AC1DBA3ED0}" destId="{119328D1-5581-FF44-B291-034797F8EB15}" srcOrd="0" destOrd="0" presId="urn:microsoft.com/office/officeart/2005/8/layout/orgChart1"/>
    <dgm:cxn modelId="{0F248920-BCF4-FF43-ACB8-D1C6523C15B3}" srcId="{387EDAD9-5116-7348-AFE2-1B9370A100D3}" destId="{B410E43B-1480-3A40-8E6F-084AA7A0CE94}" srcOrd="12" destOrd="0" parTransId="{B392E565-4CDE-CE42-A4FC-4451D8B7FD37}" sibTransId="{A0635B2E-B5C7-0C44-A947-67AD4125EEF0}"/>
    <dgm:cxn modelId="{82EDC121-E110-E94E-9F43-06EEBC75FD61}" srcId="{387EDAD9-5116-7348-AFE2-1B9370A100D3}" destId="{DDBC0EF7-09C6-8044-A0F1-7B37DA78123B}" srcOrd="11" destOrd="0" parTransId="{5D07DDCA-8EDC-F540-884B-8A84CD29EE34}" sibTransId="{FD8AD9EC-0407-AA4E-A806-A4948834E098}"/>
    <dgm:cxn modelId="{9B4E1625-67AA-5C4D-BF92-375356158C72}" type="presOf" srcId="{3DCF4AD9-70E2-BC41-ADCA-962AFE2C5BF1}" destId="{D8053FA2-A3F8-9C4B-9B0B-5BA8C9AEADF9}" srcOrd="1" destOrd="0" presId="urn:microsoft.com/office/officeart/2005/8/layout/orgChart1"/>
    <dgm:cxn modelId="{D0DE3626-4D6C-3F45-AA0B-99729F913E51}" type="presOf" srcId="{7E0049E3-8155-9B49-ABF7-A17EE276EA4C}" destId="{C914B1E5-1932-0C41-8D7E-F31ED48D46E9}" srcOrd="0" destOrd="0" presId="urn:microsoft.com/office/officeart/2005/8/layout/orgChart1"/>
    <dgm:cxn modelId="{9FCC8826-4DE4-514E-832C-5A586CD36E9E}" type="presOf" srcId="{AF1C7A18-B5F8-0245-B44C-04FA52018DF1}" destId="{12924D9B-6F1D-D84B-AC58-3651FFC43FF4}" srcOrd="1" destOrd="0" presId="urn:microsoft.com/office/officeart/2005/8/layout/orgChart1"/>
    <dgm:cxn modelId="{28BA1A30-5C5A-6146-B851-2322D0A6D1CE}" srcId="{387EDAD9-5116-7348-AFE2-1B9370A100D3}" destId="{89A908DA-BD90-6E49-8F36-74BF01ADCAE4}" srcOrd="4" destOrd="0" parTransId="{B2576459-5DEF-8A42-9A5A-924BBA7D1B48}" sibTransId="{E7341504-4B3C-0E4B-B44B-9FABEF6BA89D}"/>
    <dgm:cxn modelId="{FA495C35-18F8-D646-B21B-236FEF13A139}" type="presOf" srcId="{017D90A8-E7DB-FE42-B5F5-4F1CEB1B8432}" destId="{42B41FD6-A2B1-464D-B4E7-E75EAA8EA44C}" srcOrd="1" destOrd="0" presId="urn:microsoft.com/office/officeart/2005/8/layout/orgChart1"/>
    <dgm:cxn modelId="{4B794A36-8C4B-C347-9D19-DBE8BED267FC}" srcId="{387EDAD9-5116-7348-AFE2-1B9370A100D3}" destId="{017D90A8-E7DB-FE42-B5F5-4F1CEB1B8432}" srcOrd="5" destOrd="0" parTransId="{FA6D1FCA-9ED8-0A4A-B965-7BB0D8CFD4E8}" sibTransId="{5057234E-E75F-9745-8433-DD78648D62D2}"/>
    <dgm:cxn modelId="{AA97EA36-041A-DF48-870E-807576E5FFBE}" type="presOf" srcId="{5B7F4852-F962-684F-8FC5-A87094AB96CC}" destId="{4943DC29-471D-6C4F-97AF-47438D185F58}" srcOrd="0" destOrd="0" presId="urn:microsoft.com/office/officeart/2005/8/layout/orgChart1"/>
    <dgm:cxn modelId="{E6BB1746-32C1-D040-84D7-E4191D259B39}" type="presOf" srcId="{AF1C7A18-B5F8-0245-B44C-04FA52018DF1}" destId="{18318B7E-C828-4841-8103-103E3BB956CB}" srcOrd="0" destOrd="0" presId="urn:microsoft.com/office/officeart/2005/8/layout/orgChart1"/>
    <dgm:cxn modelId="{CC9A0147-219B-AA47-A2ED-0CBDF52D2EC9}" type="presOf" srcId="{5D07DDCA-8EDC-F540-884B-8A84CD29EE34}" destId="{CA59987A-6E7E-3C42-9529-A4D97C29EDB3}" srcOrd="0" destOrd="0" presId="urn:microsoft.com/office/officeart/2005/8/layout/orgChart1"/>
    <dgm:cxn modelId="{50590F4D-8894-8C4F-8CBB-95EE1441A8A4}" type="presOf" srcId="{B2576459-5DEF-8A42-9A5A-924BBA7D1B48}" destId="{9379A91F-6CD4-4E4E-80CC-839D57EED904}" srcOrd="0" destOrd="0" presId="urn:microsoft.com/office/officeart/2005/8/layout/orgChart1"/>
    <dgm:cxn modelId="{3F726551-F4AF-A54B-8042-6A1C49F06F44}" type="presOf" srcId="{71F85CD6-3BF6-FF49-9507-3B3EC897B3EB}" destId="{EA075E00-16D2-C04A-A8C9-F4D2BD62E7BA}" srcOrd="1" destOrd="0" presId="urn:microsoft.com/office/officeart/2005/8/layout/orgChart1"/>
    <dgm:cxn modelId="{62898452-7BED-354F-9677-26EED99D2873}" type="presOf" srcId="{25772786-5353-7645-A8C7-11220D0E0675}" destId="{63A4EF7F-8935-034C-85B5-20BF0422F841}" srcOrd="0" destOrd="0" presId="urn:microsoft.com/office/officeart/2005/8/layout/orgChart1"/>
    <dgm:cxn modelId="{918A5E57-6AE4-8146-9C47-0D4B7C6D4AB6}" type="presOf" srcId="{63472B6C-AF76-3844-992B-429BC2241B87}" destId="{813D04EB-3106-3D49-9691-51DE6FA55964}" srcOrd="1" destOrd="0" presId="urn:microsoft.com/office/officeart/2005/8/layout/orgChart1"/>
    <dgm:cxn modelId="{9F67E158-B9FB-B643-B32D-AE1E64D7434B}" type="presOf" srcId="{6CFD9640-F59B-694C-BF6E-C225C3E4F8B5}" destId="{3DCE297D-2A99-924C-95F5-90D9072F1114}" srcOrd="0" destOrd="0" presId="urn:microsoft.com/office/officeart/2005/8/layout/orgChart1"/>
    <dgm:cxn modelId="{22309C59-9C90-504E-834A-0F6C13580C37}" srcId="{387EDAD9-5116-7348-AFE2-1B9370A100D3}" destId="{F22D55B9-E19D-1244-8280-A8BB4802AE97}" srcOrd="15" destOrd="0" parTransId="{1BB41BFA-8C71-1A4D-BD0E-C948D085F5F6}" sibTransId="{6A7F10F1-1B4E-744B-99EE-2A19197EFFE4}"/>
    <dgm:cxn modelId="{E7BD695B-3E6E-074F-B217-5F91B025C3C3}" type="presOf" srcId="{3DCF4AD9-70E2-BC41-ADCA-962AFE2C5BF1}" destId="{3EEBFAD8-8C07-1A44-B216-39078108733C}" srcOrd="0" destOrd="0" presId="urn:microsoft.com/office/officeart/2005/8/layout/orgChart1"/>
    <dgm:cxn modelId="{76CCF35C-3229-5C4C-85B4-18CEC683CC06}" type="presOf" srcId="{896EEE66-DF51-1943-97D7-1E4ACB72ECDC}" destId="{1987272C-3750-0B41-8669-9A460F84A4F2}" srcOrd="0" destOrd="0" presId="urn:microsoft.com/office/officeart/2005/8/layout/orgChart1"/>
    <dgm:cxn modelId="{933D2662-FD76-914F-B168-410AD1795930}" type="presOf" srcId="{A1017844-9C22-D548-BD56-60DBB39F8F5A}" destId="{8E3A9102-2E2C-A640-916C-8A2B60B72413}" srcOrd="0" destOrd="0" presId="urn:microsoft.com/office/officeart/2005/8/layout/orgChart1"/>
    <dgm:cxn modelId="{5B56346C-7063-6245-9B43-90E92E67F0EA}" type="presOf" srcId="{71F85CD6-3BF6-FF49-9507-3B3EC897B3EB}" destId="{F7809A5B-5C86-A14D-B78D-FBD9B56FD373}" srcOrd="0" destOrd="0" presId="urn:microsoft.com/office/officeart/2005/8/layout/orgChart1"/>
    <dgm:cxn modelId="{127D7371-ACCF-2C40-A1DC-D9101E590DEA}" type="presOf" srcId="{AB539C1A-4C20-5F4C-959A-E9997D63DCD5}" destId="{747DAE73-99F3-4741-A624-C58FEC2F61AE}" srcOrd="0" destOrd="0" presId="urn:microsoft.com/office/officeart/2005/8/layout/orgChart1"/>
    <dgm:cxn modelId="{13F4CD75-B14B-684A-B04D-A3113C925E63}" srcId="{387EDAD9-5116-7348-AFE2-1B9370A100D3}" destId="{63472B6C-AF76-3844-992B-429BC2241B87}" srcOrd="2" destOrd="0" parTransId="{AB539C1A-4C20-5F4C-959A-E9997D63DCD5}" sibTransId="{37A6B988-2400-074F-9D8D-A4D535A535C6}"/>
    <dgm:cxn modelId="{E4CBDA78-B1D2-8C43-A3EC-A14EE7647279}" type="presOf" srcId="{6B39034B-0DA8-3347-859C-22DA18105999}" destId="{BD29DEE6-072D-2B48-9346-4E0331E34D2C}" srcOrd="1" destOrd="0" presId="urn:microsoft.com/office/officeart/2005/8/layout/orgChart1"/>
    <dgm:cxn modelId="{55ADDC7A-4266-5A43-AC62-DC56F0569AF2}" type="presOf" srcId="{FA6D1FCA-9ED8-0A4A-B965-7BB0D8CFD4E8}" destId="{0B7D8682-6535-DD46-8B66-CD08F8348CFB}" srcOrd="0" destOrd="0" presId="urn:microsoft.com/office/officeart/2005/8/layout/orgChart1"/>
    <dgm:cxn modelId="{DDD6017B-5B03-0742-97AA-C151EAA2DBAC}" type="presOf" srcId="{89A908DA-BD90-6E49-8F36-74BF01ADCAE4}" destId="{7880AE8A-685A-1540-A47C-22F1F108927B}" srcOrd="0" destOrd="0" presId="urn:microsoft.com/office/officeart/2005/8/layout/orgChart1"/>
    <dgm:cxn modelId="{37A3A67B-1B88-BB44-8EF0-E4E0C7E2B147}" type="presOf" srcId="{F22D55B9-E19D-1244-8280-A8BB4802AE97}" destId="{877D5038-9B9E-2542-981E-EBA2DE4A8BF4}" srcOrd="0" destOrd="0" presId="urn:microsoft.com/office/officeart/2005/8/layout/orgChart1"/>
    <dgm:cxn modelId="{D673B180-5896-B148-A987-ED19727883B2}" type="presOf" srcId="{017D90A8-E7DB-FE42-B5F5-4F1CEB1B8432}" destId="{CA1739DD-A008-B047-9227-8B1D100A8724}" srcOrd="0" destOrd="0" presId="urn:microsoft.com/office/officeart/2005/8/layout/orgChart1"/>
    <dgm:cxn modelId="{81494E83-2627-FD41-800B-53527D96CCD9}" type="presOf" srcId="{F05E051E-CD58-0244-890E-A765EFB61ECB}" destId="{48EC38AA-AB97-5A44-AC17-6F36ABF0E58F}" srcOrd="0" destOrd="0" presId="urn:microsoft.com/office/officeart/2005/8/layout/orgChart1"/>
    <dgm:cxn modelId="{A144F484-853D-C243-98E1-ADCA73714AB1}" srcId="{387EDAD9-5116-7348-AFE2-1B9370A100D3}" destId="{17FC7196-9296-3244-A1E6-F7D6B40F6B83}" srcOrd="6" destOrd="0" parTransId="{EF7FAA13-136D-E14C-AB71-3FFAD0F86C42}" sibTransId="{F70E74AF-5406-0D4C-9AB3-0AA30FB7721D}"/>
    <dgm:cxn modelId="{E2253A8F-2214-AA49-97D6-470B6F805DF8}" type="presOf" srcId="{B410E43B-1480-3A40-8E6F-084AA7A0CE94}" destId="{C92CF5A0-E994-344F-AC45-EDB384A1319E}" srcOrd="0" destOrd="0" presId="urn:microsoft.com/office/officeart/2005/8/layout/orgChart1"/>
    <dgm:cxn modelId="{1A458A95-7754-814C-A646-16DFEFFC1355}" srcId="{387EDAD9-5116-7348-AFE2-1B9370A100D3}" destId="{71F85CD6-3BF6-FF49-9507-3B3EC897B3EB}" srcOrd="1" destOrd="0" parTransId="{896EEE66-DF51-1943-97D7-1E4ACB72ECDC}" sibTransId="{A1DAC200-C135-0649-9ACF-F8DADB3F20C3}"/>
    <dgm:cxn modelId="{7DF38BA1-C93A-7D48-92FD-E2DE582AA53A}" type="presOf" srcId="{379F96F5-6058-4749-B1DE-9810BF730CE0}" destId="{E16AAA35-A903-774B-9B87-114A9CEC573E}" srcOrd="0" destOrd="0" presId="urn:microsoft.com/office/officeart/2005/8/layout/orgChart1"/>
    <dgm:cxn modelId="{229B96A2-54F3-EF4D-9D67-C798EB7F4062}" type="presOf" srcId="{C46D7CDC-4A10-E844-A9FD-C81981B9D1A7}" destId="{97F762D9-17BD-D04D-B7B6-F9F2B6C85E79}" srcOrd="0" destOrd="0" presId="urn:microsoft.com/office/officeart/2005/8/layout/orgChart1"/>
    <dgm:cxn modelId="{42D1B9A4-2AA1-0A4F-A1AE-40F628C976EA}" srcId="{387EDAD9-5116-7348-AFE2-1B9370A100D3}" destId="{25772786-5353-7645-A8C7-11220D0E0675}" srcOrd="13" destOrd="0" parTransId="{F05E051E-CD58-0244-890E-A765EFB61ECB}" sibTransId="{C32FBED4-8075-D447-8274-6E2DB5E6CC43}"/>
    <dgm:cxn modelId="{DE82FCA5-8E90-6649-AC70-3E83AE2E0183}" type="presOf" srcId="{63472B6C-AF76-3844-992B-429BC2241B87}" destId="{90964C48-D7D5-ED4E-8206-54050AFA6E87}" srcOrd="0" destOrd="0" presId="urn:microsoft.com/office/officeart/2005/8/layout/orgChart1"/>
    <dgm:cxn modelId="{FD0DCBA6-B99A-3A40-B4D7-DB42628AB38D}" type="presOf" srcId="{89A908DA-BD90-6E49-8F36-74BF01ADCAE4}" destId="{B7A8E805-5029-4946-AACC-1F9346269030}" srcOrd="1" destOrd="0" presId="urn:microsoft.com/office/officeart/2005/8/layout/orgChart1"/>
    <dgm:cxn modelId="{819A76A8-22D0-AC4D-AF92-7F10AE37D58D}" srcId="{387EDAD9-5116-7348-AFE2-1B9370A100D3}" destId="{AF1C7A18-B5F8-0245-B44C-04FA52018DF1}" srcOrd="16" destOrd="0" parTransId="{0CE49FB0-8071-254A-AA10-3DA21B58E741}" sibTransId="{271FF12A-388B-5B49-9156-61353FA433E3}"/>
    <dgm:cxn modelId="{D2E1A9A8-48C8-E94C-A72A-719D1D2A35DE}" srcId="{387EDAD9-5116-7348-AFE2-1B9370A100D3}" destId="{F1526FD7-63D2-F04F-884D-8D125AF42CF6}" srcOrd="14" destOrd="0" parTransId="{2990A478-F05B-C244-9DC7-BD80DF789406}" sibTransId="{51AEF49F-A61C-8B40-9414-A18A1BEBAB23}"/>
    <dgm:cxn modelId="{25ED6EA9-2C53-0C43-A160-ED801EFB7376}" type="presOf" srcId="{94C73D86-EFA9-D645-8003-A2A1AC6F7D24}" destId="{87D05165-9A8A-C243-9333-C7E1B709A03B}" srcOrd="1" destOrd="0" presId="urn:microsoft.com/office/officeart/2005/8/layout/orgChart1"/>
    <dgm:cxn modelId="{8FF901AC-5747-ED4A-9ACF-DBC371C464AB}" type="presOf" srcId="{1BB41BFA-8C71-1A4D-BD0E-C948D085F5F6}" destId="{90A62334-0708-9646-B879-6C416EEA828E}" srcOrd="0" destOrd="0" presId="urn:microsoft.com/office/officeart/2005/8/layout/orgChart1"/>
    <dgm:cxn modelId="{CF8DFAB6-EEC5-F348-95D3-8D0E0DEB9F88}" type="presOf" srcId="{25772786-5353-7645-A8C7-11220D0E0675}" destId="{4921B59A-CCDC-1D4E-8CE1-8E7520BF062E}" srcOrd="1" destOrd="0" presId="urn:microsoft.com/office/officeart/2005/8/layout/orgChart1"/>
    <dgm:cxn modelId="{526546B7-C4A2-D946-8C2B-B8389B9BAF67}" type="presOf" srcId="{D2AC34EC-EDAA-A844-82CB-1C2E6A53ED38}" destId="{F38B2C80-1E32-5346-98B2-7EFADFF1D31A}" srcOrd="0" destOrd="0" presId="urn:microsoft.com/office/officeart/2005/8/layout/orgChart1"/>
    <dgm:cxn modelId="{D5ED3EBA-A8F4-4644-A773-4262AC9CD706}" type="presOf" srcId="{843E7966-C410-7B46-AFBE-4064AA341684}" destId="{336475CF-0B92-F647-8B47-88D289DBE5C4}" srcOrd="0" destOrd="0" presId="urn:microsoft.com/office/officeart/2005/8/layout/orgChart1"/>
    <dgm:cxn modelId="{290819C3-ABAC-5644-90EA-86EEE1008EA4}" type="presOf" srcId="{A1017844-9C22-D548-BD56-60DBB39F8F5A}" destId="{0FDD9F63-0019-6547-9E41-723A371E0AA6}" srcOrd="1" destOrd="0" presId="urn:microsoft.com/office/officeart/2005/8/layout/orgChart1"/>
    <dgm:cxn modelId="{9A8260C3-21E4-1B40-8CB1-1BEF8D51166D}" type="presOf" srcId="{2990A478-F05B-C244-9DC7-BD80DF789406}" destId="{31F7BFA6-A94E-A343-B2E1-6544F088587D}" srcOrd="0" destOrd="0" presId="urn:microsoft.com/office/officeart/2005/8/layout/orgChart1"/>
    <dgm:cxn modelId="{80FCFFC6-FB66-2944-B52E-F078067F023A}" type="presOf" srcId="{0CE49FB0-8071-254A-AA10-3DA21B58E741}" destId="{03BCFC4F-850F-3C4B-922A-775F95841D83}" srcOrd="0" destOrd="0" presId="urn:microsoft.com/office/officeart/2005/8/layout/orgChart1"/>
    <dgm:cxn modelId="{7CEC81C8-A7B0-F34E-9328-7D9ABED5982A}" type="presOf" srcId="{387EDAD9-5116-7348-AFE2-1B9370A100D3}" destId="{4FCF612E-C079-2540-846A-DBED422C3811}" srcOrd="0" destOrd="0" presId="urn:microsoft.com/office/officeart/2005/8/layout/orgChart1"/>
    <dgm:cxn modelId="{EFE43ECF-52F7-A341-ACB9-DD94AC48EE53}" srcId="{387EDAD9-5116-7348-AFE2-1B9370A100D3}" destId="{6B39034B-0DA8-3347-859C-22DA18105999}" srcOrd="0" destOrd="0" parTransId="{F7C471F5-0B81-DD49-93FA-38FC2581EA06}" sibTransId="{DFA3DDBA-01B1-4F4D-9F4E-808DCBD0D8A0}"/>
    <dgm:cxn modelId="{E56533D1-A694-074E-90D3-CF7A4FE602E4}" type="presOf" srcId="{1FA62F76-8316-D54E-A2B1-0A7C2ED88AC5}" destId="{6476555E-AF5C-7244-BB3E-B42814A48E6A}" srcOrd="0" destOrd="0" presId="urn:microsoft.com/office/officeart/2005/8/layout/orgChart1"/>
    <dgm:cxn modelId="{8D6056D4-E324-A34E-89AD-8B47426A9DF8}" type="presOf" srcId="{387EDAD9-5116-7348-AFE2-1B9370A100D3}" destId="{C4ED66FE-D414-7143-89EF-22B17C999BF7}" srcOrd="1" destOrd="0" presId="urn:microsoft.com/office/officeart/2005/8/layout/orgChart1"/>
    <dgm:cxn modelId="{A524B8DC-D484-5943-82B6-E0BE9C5121A6}" type="presOf" srcId="{379F96F5-6058-4749-B1DE-9810BF730CE0}" destId="{31AE65F9-C0B0-A344-9C99-63824036D46B}" srcOrd="1" destOrd="0" presId="urn:microsoft.com/office/officeart/2005/8/layout/orgChart1"/>
    <dgm:cxn modelId="{3B3803DE-2431-AF49-A751-BE9BDF7F7FED}" srcId="{091EA29C-B2C6-B648-B3A9-FDE8909D6A0D}" destId="{387EDAD9-5116-7348-AFE2-1B9370A100D3}" srcOrd="0" destOrd="0" parTransId="{ED2D0F66-412C-DA42-BCF6-5B67FE79AC88}" sibTransId="{FCE2048B-C325-3E45-ADC0-6E7D36844B3E}"/>
    <dgm:cxn modelId="{CE2DC2E3-700E-994E-B5C1-38C59F691F96}" type="presOf" srcId="{DDBC0EF7-09C6-8044-A0F1-7B37DA78123B}" destId="{26834AC1-7941-4F46-BED4-938A6976A5BD}" srcOrd="0" destOrd="0" presId="urn:microsoft.com/office/officeart/2005/8/layout/orgChart1"/>
    <dgm:cxn modelId="{4FADBFE7-879A-0542-993A-600DC9EAD5C7}" type="presOf" srcId="{F22D55B9-E19D-1244-8280-A8BB4802AE97}" destId="{78951F12-CD19-9A4F-9571-6827406B153A}" srcOrd="1" destOrd="0" presId="urn:microsoft.com/office/officeart/2005/8/layout/orgChart1"/>
    <dgm:cxn modelId="{1BDEF3E9-7E30-CA48-84C2-B5ABFF3E77E0}" type="presOf" srcId="{17FC7196-9296-3244-A1E6-F7D6B40F6B83}" destId="{194834BE-3F42-FF43-848B-3A00F2AA796E}" srcOrd="1" destOrd="0" presId="urn:microsoft.com/office/officeart/2005/8/layout/orgChart1"/>
    <dgm:cxn modelId="{14B8BCEA-CE79-224F-8E16-4AB0B599989B}" type="presOf" srcId="{F7C471F5-0B81-DD49-93FA-38FC2581EA06}" destId="{F3B17644-DA3B-254F-A8FA-451F6F216641}" srcOrd="0" destOrd="0" presId="urn:microsoft.com/office/officeart/2005/8/layout/orgChart1"/>
    <dgm:cxn modelId="{488C1EF3-4437-9D46-87D1-ACECD775F90C}" type="presOf" srcId="{091EA29C-B2C6-B648-B3A9-FDE8909D6A0D}" destId="{C332C132-BDB7-F940-9800-689E37C5B130}" srcOrd="0" destOrd="0" presId="urn:microsoft.com/office/officeart/2005/8/layout/orgChart1"/>
    <dgm:cxn modelId="{576349F5-E76E-2042-86B2-648B7941240B}" srcId="{387EDAD9-5116-7348-AFE2-1B9370A100D3}" destId="{1FA62F76-8316-D54E-A2B1-0A7C2ED88AC5}" srcOrd="8" destOrd="0" parTransId="{C46D7CDC-4A10-E844-A9FD-C81981B9D1A7}" sibTransId="{1C62B380-62B1-A648-A571-1C512051CD97}"/>
    <dgm:cxn modelId="{87DD25F6-2CE3-7A48-B2C8-1F95A4F4F08E}" srcId="{387EDAD9-5116-7348-AFE2-1B9370A100D3}" destId="{A1017844-9C22-D548-BD56-60DBB39F8F5A}" srcOrd="7" destOrd="0" parTransId="{7E0049E3-8155-9B49-ABF7-A17EE276EA4C}" sibTransId="{380F1C13-98F8-8D43-9329-E3AFC2AA8F93}"/>
    <dgm:cxn modelId="{66CC1BF7-92C7-1941-8DA8-4F17CA870CD1}" type="presOf" srcId="{94C73D86-EFA9-D645-8003-A2A1AC6F7D24}" destId="{A34EC8DF-50CB-5445-BA84-BE48B5AC1B9E}" srcOrd="0" destOrd="0" presId="urn:microsoft.com/office/officeart/2005/8/layout/orgChart1"/>
    <dgm:cxn modelId="{10ECFCF8-5E69-5548-B12C-9ABB803170BA}" type="presOf" srcId="{F1526FD7-63D2-F04F-884D-8D125AF42CF6}" destId="{19237BE1-3456-ED4E-8C9B-7D1FA4BDF28A}" srcOrd="0" destOrd="0" presId="urn:microsoft.com/office/officeart/2005/8/layout/orgChart1"/>
    <dgm:cxn modelId="{DC0E10FA-A679-C044-B149-EFDDF7AF6077}" type="presOf" srcId="{F1526FD7-63D2-F04F-884D-8D125AF42CF6}" destId="{11F1A43B-789F-2042-B006-15C376E515DD}" srcOrd="1" destOrd="0" presId="urn:microsoft.com/office/officeart/2005/8/layout/orgChart1"/>
    <dgm:cxn modelId="{79FA02FC-3C9F-0B42-86BF-872D4AE98531}" srcId="{387EDAD9-5116-7348-AFE2-1B9370A100D3}" destId="{379F96F5-6058-4749-B1DE-9810BF730CE0}" srcOrd="3" destOrd="0" parTransId="{D2AC34EC-EDAA-A844-82CB-1C2E6A53ED38}" sibTransId="{0F69209B-5917-304D-88C4-4364A897FDE7}"/>
    <dgm:cxn modelId="{040786FE-D5DD-7149-B2B0-311B51F7660D}" srcId="{387EDAD9-5116-7348-AFE2-1B9370A100D3}" destId="{94C73D86-EFA9-D645-8003-A2A1AC6F7D24}" srcOrd="10" destOrd="0" parTransId="{843E7966-C410-7B46-AFBE-4064AA341684}" sibTransId="{53E6981A-103E-6A4A-A201-D6EFEEF87119}"/>
    <dgm:cxn modelId="{605628FF-BF59-EC48-B1F4-4C5C0405E1F4}" type="presOf" srcId="{EF7FAA13-136D-E14C-AB71-3FFAD0F86C42}" destId="{D46880B7-1D6E-634C-948B-AF346E8CE1D1}" srcOrd="0" destOrd="0" presId="urn:microsoft.com/office/officeart/2005/8/layout/orgChart1"/>
    <dgm:cxn modelId="{9752A8FF-7CF8-F24E-A282-D87CE4EE333C}" srcId="{387EDAD9-5116-7348-AFE2-1B9370A100D3}" destId="{3DCF4AD9-70E2-BC41-ADCA-962AFE2C5BF1}" srcOrd="17" destOrd="0" parTransId="{7DBA1A78-4814-C948-8AB9-05AC1DBA3ED0}" sibTransId="{5B4F4C30-67B5-9449-9269-BB294E8C3BCA}"/>
    <dgm:cxn modelId="{A56313C6-9810-D34E-A1B0-D2F1F5E3FB83}" type="presParOf" srcId="{C332C132-BDB7-F940-9800-689E37C5B130}" destId="{400A0535-A127-384E-B954-B2B4FECD1299}" srcOrd="0" destOrd="0" presId="urn:microsoft.com/office/officeart/2005/8/layout/orgChart1"/>
    <dgm:cxn modelId="{888BB1ED-1D90-4A48-BFA0-B55277DD7B1B}" type="presParOf" srcId="{400A0535-A127-384E-B954-B2B4FECD1299}" destId="{01AF3475-21FE-BF46-9605-0B58557E542B}" srcOrd="0" destOrd="0" presId="urn:microsoft.com/office/officeart/2005/8/layout/orgChart1"/>
    <dgm:cxn modelId="{B9CDEB03-3230-0F4B-8C9A-726E9C4F573A}" type="presParOf" srcId="{01AF3475-21FE-BF46-9605-0B58557E542B}" destId="{4FCF612E-C079-2540-846A-DBED422C3811}" srcOrd="0" destOrd="0" presId="urn:microsoft.com/office/officeart/2005/8/layout/orgChart1"/>
    <dgm:cxn modelId="{EC07287F-567A-484E-B7FE-BCEE13A8208C}" type="presParOf" srcId="{01AF3475-21FE-BF46-9605-0B58557E542B}" destId="{C4ED66FE-D414-7143-89EF-22B17C999BF7}" srcOrd="1" destOrd="0" presId="urn:microsoft.com/office/officeart/2005/8/layout/orgChart1"/>
    <dgm:cxn modelId="{DA1B23E2-AA1E-524E-BBD3-2423E11FD9BA}" type="presParOf" srcId="{400A0535-A127-384E-B954-B2B4FECD1299}" destId="{47FCCD1F-F65F-0145-9332-6C15020B7132}" srcOrd="1" destOrd="0" presId="urn:microsoft.com/office/officeart/2005/8/layout/orgChart1"/>
    <dgm:cxn modelId="{7F3B0F3F-A40A-6F41-9B17-2DC52A46B3B7}" type="presParOf" srcId="{47FCCD1F-F65F-0145-9332-6C15020B7132}" destId="{EBB3A41D-4879-FB46-A53B-697F95932053}" srcOrd="0" destOrd="0" presId="urn:microsoft.com/office/officeart/2005/8/layout/orgChart1"/>
    <dgm:cxn modelId="{A7555C04-011A-4548-B08E-79E72F410C6F}" type="presParOf" srcId="{47FCCD1F-F65F-0145-9332-6C15020B7132}" destId="{40FD2B1E-F0B1-A749-A5BB-A57FC4AC1697}" srcOrd="1" destOrd="0" presId="urn:microsoft.com/office/officeart/2005/8/layout/orgChart1"/>
    <dgm:cxn modelId="{D47D3A20-2E70-8B43-A804-35CAAD479232}" type="presParOf" srcId="{40FD2B1E-F0B1-A749-A5BB-A57FC4AC1697}" destId="{75A97596-3F30-EC4A-865F-251927EE25F3}" srcOrd="0" destOrd="0" presId="urn:microsoft.com/office/officeart/2005/8/layout/orgChart1"/>
    <dgm:cxn modelId="{B2E5E527-9ECA-2B48-9BFA-7BB904AB5213}" type="presParOf" srcId="{75A97596-3F30-EC4A-865F-251927EE25F3}" destId="{C92CF5A0-E994-344F-AC45-EDB384A1319E}" srcOrd="0" destOrd="0" presId="urn:microsoft.com/office/officeart/2005/8/layout/orgChart1"/>
    <dgm:cxn modelId="{9D7B5023-2B9C-024B-9F81-41F461F84C4A}" type="presParOf" srcId="{75A97596-3F30-EC4A-865F-251927EE25F3}" destId="{2297AEDF-98A2-7B4C-8643-FAE591D0902A}" srcOrd="1" destOrd="0" presId="urn:microsoft.com/office/officeart/2005/8/layout/orgChart1"/>
    <dgm:cxn modelId="{3B7ABCC6-9D5C-444D-BED0-9FA2D4E749C5}" type="presParOf" srcId="{40FD2B1E-F0B1-A749-A5BB-A57FC4AC1697}" destId="{C6B0F258-21D5-DB40-9B66-439AD2D8070A}" srcOrd="1" destOrd="0" presId="urn:microsoft.com/office/officeart/2005/8/layout/orgChart1"/>
    <dgm:cxn modelId="{CB3042F5-BF36-B44E-85D6-1A9D4D73A3F2}" type="presParOf" srcId="{40FD2B1E-F0B1-A749-A5BB-A57FC4AC1697}" destId="{D27A11CE-AD2B-B141-96A1-3476F1BEDE88}" srcOrd="2" destOrd="0" presId="urn:microsoft.com/office/officeart/2005/8/layout/orgChart1"/>
    <dgm:cxn modelId="{356D7BC7-A667-5B4B-A4F4-44224FDFF3FA}" type="presParOf" srcId="{47FCCD1F-F65F-0145-9332-6C15020B7132}" destId="{48EC38AA-AB97-5A44-AC17-6F36ABF0E58F}" srcOrd="2" destOrd="0" presId="urn:microsoft.com/office/officeart/2005/8/layout/orgChart1"/>
    <dgm:cxn modelId="{545C3B8D-2974-314F-9894-10928272A410}" type="presParOf" srcId="{47FCCD1F-F65F-0145-9332-6C15020B7132}" destId="{678BF8C2-0502-464D-8666-0EC7AC21B7C0}" srcOrd="3" destOrd="0" presId="urn:microsoft.com/office/officeart/2005/8/layout/orgChart1"/>
    <dgm:cxn modelId="{10D0B545-0A35-2E4F-B70F-C12E13607BD0}" type="presParOf" srcId="{678BF8C2-0502-464D-8666-0EC7AC21B7C0}" destId="{B38845EB-E1FE-2E43-B47B-0F989BE5ECE4}" srcOrd="0" destOrd="0" presId="urn:microsoft.com/office/officeart/2005/8/layout/orgChart1"/>
    <dgm:cxn modelId="{4AD34FCD-0BA0-564D-9F74-91D90E9F2E21}" type="presParOf" srcId="{B38845EB-E1FE-2E43-B47B-0F989BE5ECE4}" destId="{63A4EF7F-8935-034C-85B5-20BF0422F841}" srcOrd="0" destOrd="0" presId="urn:microsoft.com/office/officeart/2005/8/layout/orgChart1"/>
    <dgm:cxn modelId="{1A15B710-90FA-774C-B40C-67814AAACBE2}" type="presParOf" srcId="{B38845EB-E1FE-2E43-B47B-0F989BE5ECE4}" destId="{4921B59A-CCDC-1D4E-8CE1-8E7520BF062E}" srcOrd="1" destOrd="0" presId="urn:microsoft.com/office/officeart/2005/8/layout/orgChart1"/>
    <dgm:cxn modelId="{6568B92D-1E47-E143-8C1A-01AC0E9BAD2C}" type="presParOf" srcId="{678BF8C2-0502-464D-8666-0EC7AC21B7C0}" destId="{DBD85960-5B60-A148-BBF0-1B0A32B278CB}" srcOrd="1" destOrd="0" presId="urn:microsoft.com/office/officeart/2005/8/layout/orgChart1"/>
    <dgm:cxn modelId="{AE8A8454-FCFF-BA46-B110-6B528802137B}" type="presParOf" srcId="{678BF8C2-0502-464D-8666-0EC7AC21B7C0}" destId="{E9067D5C-AC0B-BE47-AD31-5F96B3E4B179}" srcOrd="2" destOrd="0" presId="urn:microsoft.com/office/officeart/2005/8/layout/orgChart1"/>
    <dgm:cxn modelId="{802CBA46-E016-F743-AA02-6DF1A7E98E28}" type="presParOf" srcId="{47FCCD1F-F65F-0145-9332-6C15020B7132}" destId="{31F7BFA6-A94E-A343-B2E1-6544F088587D}" srcOrd="4" destOrd="0" presId="urn:microsoft.com/office/officeart/2005/8/layout/orgChart1"/>
    <dgm:cxn modelId="{5DE95F2B-A349-1348-A4B7-9467D2700E5C}" type="presParOf" srcId="{47FCCD1F-F65F-0145-9332-6C15020B7132}" destId="{A0B5D6EF-48D8-1149-9FF2-422FC3E8E77D}" srcOrd="5" destOrd="0" presId="urn:microsoft.com/office/officeart/2005/8/layout/orgChart1"/>
    <dgm:cxn modelId="{F61FE92C-DA92-954F-9D0D-70BDDC803CB6}" type="presParOf" srcId="{A0B5D6EF-48D8-1149-9FF2-422FC3E8E77D}" destId="{29E6F962-9954-434E-9DAD-B106EBA43666}" srcOrd="0" destOrd="0" presId="urn:microsoft.com/office/officeart/2005/8/layout/orgChart1"/>
    <dgm:cxn modelId="{59982D7E-EEF1-9A46-932C-18C4CE14BF26}" type="presParOf" srcId="{29E6F962-9954-434E-9DAD-B106EBA43666}" destId="{19237BE1-3456-ED4E-8C9B-7D1FA4BDF28A}" srcOrd="0" destOrd="0" presId="urn:microsoft.com/office/officeart/2005/8/layout/orgChart1"/>
    <dgm:cxn modelId="{153B1A74-D622-4549-96E6-140B019419F8}" type="presParOf" srcId="{29E6F962-9954-434E-9DAD-B106EBA43666}" destId="{11F1A43B-789F-2042-B006-15C376E515DD}" srcOrd="1" destOrd="0" presId="urn:microsoft.com/office/officeart/2005/8/layout/orgChart1"/>
    <dgm:cxn modelId="{8FDD8BF9-0518-AA4D-BB2B-562CC0ABFF96}" type="presParOf" srcId="{A0B5D6EF-48D8-1149-9FF2-422FC3E8E77D}" destId="{64DDF9AF-1AC5-274D-9C0B-D4BC2BF5A09A}" srcOrd="1" destOrd="0" presId="urn:microsoft.com/office/officeart/2005/8/layout/orgChart1"/>
    <dgm:cxn modelId="{60B0CCBA-BF05-174F-9293-27509EA8C3E0}" type="presParOf" srcId="{A0B5D6EF-48D8-1149-9FF2-422FC3E8E77D}" destId="{BD047D14-1119-5B4E-A8E8-1880CEC0964A}" srcOrd="2" destOrd="0" presId="urn:microsoft.com/office/officeart/2005/8/layout/orgChart1"/>
    <dgm:cxn modelId="{4AE5C586-611C-8D47-994A-237FCCC7EF38}" type="presParOf" srcId="{47FCCD1F-F65F-0145-9332-6C15020B7132}" destId="{90A62334-0708-9646-B879-6C416EEA828E}" srcOrd="6" destOrd="0" presId="urn:microsoft.com/office/officeart/2005/8/layout/orgChart1"/>
    <dgm:cxn modelId="{5C1478CD-2965-2E4C-9A3B-1AA65CFF61E6}" type="presParOf" srcId="{47FCCD1F-F65F-0145-9332-6C15020B7132}" destId="{7BD275DF-2D87-5F47-89C9-A345744F60B5}" srcOrd="7" destOrd="0" presId="urn:microsoft.com/office/officeart/2005/8/layout/orgChart1"/>
    <dgm:cxn modelId="{EE7602CD-7CE9-E048-BB6C-D93A86F9DACD}" type="presParOf" srcId="{7BD275DF-2D87-5F47-89C9-A345744F60B5}" destId="{63CCA32E-4CEF-6F4E-A929-26278E10450E}" srcOrd="0" destOrd="0" presId="urn:microsoft.com/office/officeart/2005/8/layout/orgChart1"/>
    <dgm:cxn modelId="{2F3403D8-88B3-634C-8500-A24386217FF9}" type="presParOf" srcId="{63CCA32E-4CEF-6F4E-A929-26278E10450E}" destId="{877D5038-9B9E-2542-981E-EBA2DE4A8BF4}" srcOrd="0" destOrd="0" presId="urn:microsoft.com/office/officeart/2005/8/layout/orgChart1"/>
    <dgm:cxn modelId="{FC922CE5-D580-A245-ABC1-CC60DCB17A84}" type="presParOf" srcId="{63CCA32E-4CEF-6F4E-A929-26278E10450E}" destId="{78951F12-CD19-9A4F-9571-6827406B153A}" srcOrd="1" destOrd="0" presId="urn:microsoft.com/office/officeart/2005/8/layout/orgChart1"/>
    <dgm:cxn modelId="{30AA1DE5-7833-1E43-A79D-75704A4D2CB8}" type="presParOf" srcId="{7BD275DF-2D87-5F47-89C9-A345744F60B5}" destId="{821FABCF-041E-2B46-8340-AC2355A5DC75}" srcOrd="1" destOrd="0" presId="urn:microsoft.com/office/officeart/2005/8/layout/orgChart1"/>
    <dgm:cxn modelId="{A4FEF693-B11C-CC4A-B914-EFC7CA979BF2}" type="presParOf" srcId="{7BD275DF-2D87-5F47-89C9-A345744F60B5}" destId="{B4B8FA09-7194-914D-9992-CE83CABC6088}" srcOrd="2" destOrd="0" presId="urn:microsoft.com/office/officeart/2005/8/layout/orgChart1"/>
    <dgm:cxn modelId="{2E328A47-3C59-4847-888E-70DC02D6FEAE}" type="presParOf" srcId="{47FCCD1F-F65F-0145-9332-6C15020B7132}" destId="{03BCFC4F-850F-3C4B-922A-775F95841D83}" srcOrd="8" destOrd="0" presId="urn:microsoft.com/office/officeart/2005/8/layout/orgChart1"/>
    <dgm:cxn modelId="{E26A5173-2795-D848-8094-3AEB0E3B4DE0}" type="presParOf" srcId="{47FCCD1F-F65F-0145-9332-6C15020B7132}" destId="{89CA67DC-CB68-1541-A0B8-1FB731FC7624}" srcOrd="9" destOrd="0" presId="urn:microsoft.com/office/officeart/2005/8/layout/orgChart1"/>
    <dgm:cxn modelId="{E19E6EA1-C33E-064A-B29C-DC390BB63A65}" type="presParOf" srcId="{89CA67DC-CB68-1541-A0B8-1FB731FC7624}" destId="{37DCC94B-9C82-914B-953A-50A36CC03956}" srcOrd="0" destOrd="0" presId="urn:microsoft.com/office/officeart/2005/8/layout/orgChart1"/>
    <dgm:cxn modelId="{E566DDB0-2259-F149-8260-2528BE16FAFB}" type="presParOf" srcId="{37DCC94B-9C82-914B-953A-50A36CC03956}" destId="{18318B7E-C828-4841-8103-103E3BB956CB}" srcOrd="0" destOrd="0" presId="urn:microsoft.com/office/officeart/2005/8/layout/orgChart1"/>
    <dgm:cxn modelId="{CA05195A-684D-F14B-BB32-EAB092D8D1CA}" type="presParOf" srcId="{37DCC94B-9C82-914B-953A-50A36CC03956}" destId="{12924D9B-6F1D-D84B-AC58-3651FFC43FF4}" srcOrd="1" destOrd="0" presId="urn:microsoft.com/office/officeart/2005/8/layout/orgChart1"/>
    <dgm:cxn modelId="{049BE426-0FD9-3146-AB22-E64BAE4B6BE0}" type="presParOf" srcId="{89CA67DC-CB68-1541-A0B8-1FB731FC7624}" destId="{359A3FC7-C3F7-864C-9194-86D89F6A9F69}" srcOrd="1" destOrd="0" presId="urn:microsoft.com/office/officeart/2005/8/layout/orgChart1"/>
    <dgm:cxn modelId="{976CEF17-C345-3048-AC3A-F4725C8F7D56}" type="presParOf" srcId="{89CA67DC-CB68-1541-A0B8-1FB731FC7624}" destId="{A53C774B-350E-6F46-A798-A0D6EDD6E5A0}" srcOrd="2" destOrd="0" presId="urn:microsoft.com/office/officeart/2005/8/layout/orgChart1"/>
    <dgm:cxn modelId="{94BF8104-0C1D-F84A-B1F2-279864AAEB34}" type="presParOf" srcId="{47FCCD1F-F65F-0145-9332-6C15020B7132}" destId="{119328D1-5581-FF44-B291-034797F8EB15}" srcOrd="10" destOrd="0" presId="urn:microsoft.com/office/officeart/2005/8/layout/orgChart1"/>
    <dgm:cxn modelId="{CC43D9EA-1B00-084A-A0B1-934D57781F08}" type="presParOf" srcId="{47FCCD1F-F65F-0145-9332-6C15020B7132}" destId="{67236F21-7905-D641-9308-0CFC612736EF}" srcOrd="11" destOrd="0" presId="urn:microsoft.com/office/officeart/2005/8/layout/orgChart1"/>
    <dgm:cxn modelId="{709F9253-3964-B24B-8515-986C249693BC}" type="presParOf" srcId="{67236F21-7905-D641-9308-0CFC612736EF}" destId="{0E5D9946-8211-1F4B-8FE2-47C27896033C}" srcOrd="0" destOrd="0" presId="urn:microsoft.com/office/officeart/2005/8/layout/orgChart1"/>
    <dgm:cxn modelId="{03647ED9-720F-F342-A660-7074FDE4C2CF}" type="presParOf" srcId="{0E5D9946-8211-1F4B-8FE2-47C27896033C}" destId="{3EEBFAD8-8C07-1A44-B216-39078108733C}" srcOrd="0" destOrd="0" presId="urn:microsoft.com/office/officeart/2005/8/layout/orgChart1"/>
    <dgm:cxn modelId="{84A6B120-5097-A648-979C-D86BC70009F9}" type="presParOf" srcId="{0E5D9946-8211-1F4B-8FE2-47C27896033C}" destId="{D8053FA2-A3F8-9C4B-9B0B-5BA8C9AEADF9}" srcOrd="1" destOrd="0" presId="urn:microsoft.com/office/officeart/2005/8/layout/orgChart1"/>
    <dgm:cxn modelId="{F241A64C-4ECA-E74A-84DD-A18A94D34651}" type="presParOf" srcId="{67236F21-7905-D641-9308-0CFC612736EF}" destId="{E38B8553-DE6A-B841-9183-9AC44DC8BDB3}" srcOrd="1" destOrd="0" presId="urn:microsoft.com/office/officeart/2005/8/layout/orgChart1"/>
    <dgm:cxn modelId="{32F2A659-4F73-5946-B163-5502CD4594B8}" type="presParOf" srcId="{67236F21-7905-D641-9308-0CFC612736EF}" destId="{92F50620-8199-7E44-BA16-D7246A522B9E}" srcOrd="2" destOrd="0" presId="urn:microsoft.com/office/officeart/2005/8/layout/orgChart1"/>
    <dgm:cxn modelId="{99D5F49C-D338-3847-B0C8-9F9055D64514}" type="presParOf" srcId="{400A0535-A127-384E-B954-B2B4FECD1299}" destId="{8DB68074-7C0A-9240-92DE-4DA1E0AB4B34}" srcOrd="2" destOrd="0" presId="urn:microsoft.com/office/officeart/2005/8/layout/orgChart1"/>
    <dgm:cxn modelId="{1B59B95D-ED51-DD41-A390-E483A6619971}" type="presParOf" srcId="{8DB68074-7C0A-9240-92DE-4DA1E0AB4B34}" destId="{F3B17644-DA3B-254F-A8FA-451F6F216641}" srcOrd="0" destOrd="0" presId="urn:microsoft.com/office/officeart/2005/8/layout/orgChart1"/>
    <dgm:cxn modelId="{C6F197EC-CB60-B64D-B385-36AD3796E3B5}" type="presParOf" srcId="{8DB68074-7C0A-9240-92DE-4DA1E0AB4B34}" destId="{0DBE4DC3-CD93-DE43-99DE-08B35E2C9392}" srcOrd="1" destOrd="0" presId="urn:microsoft.com/office/officeart/2005/8/layout/orgChart1"/>
    <dgm:cxn modelId="{25E7080B-216B-9544-8FF7-AD05A6133812}" type="presParOf" srcId="{0DBE4DC3-CD93-DE43-99DE-08B35E2C9392}" destId="{674D1A51-A6B9-CD4C-91DF-32E2233CB2AB}" srcOrd="0" destOrd="0" presId="urn:microsoft.com/office/officeart/2005/8/layout/orgChart1"/>
    <dgm:cxn modelId="{90ECF33B-B850-F949-9FA8-95F2208E3FB4}" type="presParOf" srcId="{674D1A51-A6B9-CD4C-91DF-32E2233CB2AB}" destId="{CBAD5E04-A36A-5446-89D2-520F066AEAB4}" srcOrd="0" destOrd="0" presId="urn:microsoft.com/office/officeart/2005/8/layout/orgChart1"/>
    <dgm:cxn modelId="{3A28F47B-B62B-8C44-B608-CEF46C8CD0E8}" type="presParOf" srcId="{674D1A51-A6B9-CD4C-91DF-32E2233CB2AB}" destId="{BD29DEE6-072D-2B48-9346-4E0331E34D2C}" srcOrd="1" destOrd="0" presId="urn:microsoft.com/office/officeart/2005/8/layout/orgChart1"/>
    <dgm:cxn modelId="{610C7880-2CF9-8348-9E3E-49393034904A}" type="presParOf" srcId="{0DBE4DC3-CD93-DE43-99DE-08B35E2C9392}" destId="{313ADA55-54CF-F54C-9841-C492433EDAC8}" srcOrd="1" destOrd="0" presId="urn:microsoft.com/office/officeart/2005/8/layout/orgChart1"/>
    <dgm:cxn modelId="{883DE6A1-60E7-944D-B57E-46B590472CB7}" type="presParOf" srcId="{0DBE4DC3-CD93-DE43-99DE-08B35E2C9392}" destId="{2EF02E78-A87C-1949-BD15-C71DB3D212B2}" srcOrd="2" destOrd="0" presId="urn:microsoft.com/office/officeart/2005/8/layout/orgChart1"/>
    <dgm:cxn modelId="{08228DD2-9932-FA47-AD9F-40B7FC7A59F9}" type="presParOf" srcId="{8DB68074-7C0A-9240-92DE-4DA1E0AB4B34}" destId="{1987272C-3750-0B41-8669-9A460F84A4F2}" srcOrd="2" destOrd="0" presId="urn:microsoft.com/office/officeart/2005/8/layout/orgChart1"/>
    <dgm:cxn modelId="{9764230A-9733-5C49-B78A-80D014EC0843}" type="presParOf" srcId="{8DB68074-7C0A-9240-92DE-4DA1E0AB4B34}" destId="{0DE37E54-307F-B64C-AF4A-A7C673B33E5F}" srcOrd="3" destOrd="0" presId="urn:microsoft.com/office/officeart/2005/8/layout/orgChart1"/>
    <dgm:cxn modelId="{B2488D1F-46FC-AF43-8FE2-6A9501212E9C}" type="presParOf" srcId="{0DE37E54-307F-B64C-AF4A-A7C673B33E5F}" destId="{F71908E8-4794-9146-971B-7E3EF0EFD3EF}" srcOrd="0" destOrd="0" presId="urn:microsoft.com/office/officeart/2005/8/layout/orgChart1"/>
    <dgm:cxn modelId="{9FF118B5-0245-224B-90BB-BFFB0F993C25}" type="presParOf" srcId="{F71908E8-4794-9146-971B-7E3EF0EFD3EF}" destId="{F7809A5B-5C86-A14D-B78D-FBD9B56FD373}" srcOrd="0" destOrd="0" presId="urn:microsoft.com/office/officeart/2005/8/layout/orgChart1"/>
    <dgm:cxn modelId="{580D7695-1307-C24A-8FBD-2CC052B01C33}" type="presParOf" srcId="{F71908E8-4794-9146-971B-7E3EF0EFD3EF}" destId="{EA075E00-16D2-C04A-A8C9-F4D2BD62E7BA}" srcOrd="1" destOrd="0" presId="urn:microsoft.com/office/officeart/2005/8/layout/orgChart1"/>
    <dgm:cxn modelId="{20A1E96F-266D-0943-BADA-6122EE7DC5B2}" type="presParOf" srcId="{0DE37E54-307F-B64C-AF4A-A7C673B33E5F}" destId="{9239CCBD-D057-5247-9C06-01A14A5E2DC8}" srcOrd="1" destOrd="0" presId="urn:microsoft.com/office/officeart/2005/8/layout/orgChart1"/>
    <dgm:cxn modelId="{E1856212-1504-CA45-BD1D-E930D4730276}" type="presParOf" srcId="{0DE37E54-307F-B64C-AF4A-A7C673B33E5F}" destId="{7B5E783B-5AC9-244F-ACCB-64790EB5FF5E}" srcOrd="2" destOrd="0" presId="urn:microsoft.com/office/officeart/2005/8/layout/orgChart1"/>
    <dgm:cxn modelId="{FEEC6F1F-DAB3-A742-BED2-A5E154851E77}" type="presParOf" srcId="{8DB68074-7C0A-9240-92DE-4DA1E0AB4B34}" destId="{747DAE73-99F3-4741-A624-C58FEC2F61AE}" srcOrd="4" destOrd="0" presId="urn:microsoft.com/office/officeart/2005/8/layout/orgChart1"/>
    <dgm:cxn modelId="{57E5BF58-E261-6D4F-B053-5904AD0DD43C}" type="presParOf" srcId="{8DB68074-7C0A-9240-92DE-4DA1E0AB4B34}" destId="{DB9BB1AC-285B-B947-AA2B-AB1DCEAFEE6E}" srcOrd="5" destOrd="0" presId="urn:microsoft.com/office/officeart/2005/8/layout/orgChart1"/>
    <dgm:cxn modelId="{0DE5B1F8-2170-0B4C-87FF-0A9D76963FCF}" type="presParOf" srcId="{DB9BB1AC-285B-B947-AA2B-AB1DCEAFEE6E}" destId="{E5D86C0D-1A74-6A44-818B-5E86E4AEEFDD}" srcOrd="0" destOrd="0" presId="urn:microsoft.com/office/officeart/2005/8/layout/orgChart1"/>
    <dgm:cxn modelId="{65D0AD93-2F43-924A-9A15-C300975140D5}" type="presParOf" srcId="{E5D86C0D-1A74-6A44-818B-5E86E4AEEFDD}" destId="{90964C48-D7D5-ED4E-8206-54050AFA6E87}" srcOrd="0" destOrd="0" presId="urn:microsoft.com/office/officeart/2005/8/layout/orgChart1"/>
    <dgm:cxn modelId="{C1716BEA-F4D1-724C-859F-60AC8EE1B04F}" type="presParOf" srcId="{E5D86C0D-1A74-6A44-818B-5E86E4AEEFDD}" destId="{813D04EB-3106-3D49-9691-51DE6FA55964}" srcOrd="1" destOrd="0" presId="urn:microsoft.com/office/officeart/2005/8/layout/orgChart1"/>
    <dgm:cxn modelId="{4382B553-159C-BD4B-AC25-2A93A3C02C2E}" type="presParOf" srcId="{DB9BB1AC-285B-B947-AA2B-AB1DCEAFEE6E}" destId="{A181E084-C124-444E-BD9C-44AC19DF3BD6}" srcOrd="1" destOrd="0" presId="urn:microsoft.com/office/officeart/2005/8/layout/orgChart1"/>
    <dgm:cxn modelId="{39D8791C-E8F3-DC48-91EE-B3574DF31A8C}" type="presParOf" srcId="{DB9BB1AC-285B-B947-AA2B-AB1DCEAFEE6E}" destId="{6EB99763-02E8-1846-B17A-6E24F74A2F0B}" srcOrd="2" destOrd="0" presId="urn:microsoft.com/office/officeart/2005/8/layout/orgChart1"/>
    <dgm:cxn modelId="{493F5D74-1923-254F-82B1-916DF3DD0487}" type="presParOf" srcId="{8DB68074-7C0A-9240-92DE-4DA1E0AB4B34}" destId="{F38B2C80-1E32-5346-98B2-7EFADFF1D31A}" srcOrd="6" destOrd="0" presId="urn:microsoft.com/office/officeart/2005/8/layout/orgChart1"/>
    <dgm:cxn modelId="{0D73DAE9-DD3C-8C47-BCA5-76D18B9B4FA4}" type="presParOf" srcId="{8DB68074-7C0A-9240-92DE-4DA1E0AB4B34}" destId="{70A11AD6-8695-4C43-9F10-776E8E412C80}" srcOrd="7" destOrd="0" presId="urn:microsoft.com/office/officeart/2005/8/layout/orgChart1"/>
    <dgm:cxn modelId="{66268A91-5C41-B14A-BB87-AE40F5857EE4}" type="presParOf" srcId="{70A11AD6-8695-4C43-9F10-776E8E412C80}" destId="{B6CF9485-C360-224F-968C-F247F5F704B4}" srcOrd="0" destOrd="0" presId="urn:microsoft.com/office/officeart/2005/8/layout/orgChart1"/>
    <dgm:cxn modelId="{E98A9332-6E04-A449-A6A5-898D3BE5BFEF}" type="presParOf" srcId="{B6CF9485-C360-224F-968C-F247F5F704B4}" destId="{E16AAA35-A903-774B-9B87-114A9CEC573E}" srcOrd="0" destOrd="0" presId="urn:microsoft.com/office/officeart/2005/8/layout/orgChart1"/>
    <dgm:cxn modelId="{7A176853-E52F-8248-B966-7F97581F3FFE}" type="presParOf" srcId="{B6CF9485-C360-224F-968C-F247F5F704B4}" destId="{31AE65F9-C0B0-A344-9C99-63824036D46B}" srcOrd="1" destOrd="0" presId="urn:microsoft.com/office/officeart/2005/8/layout/orgChart1"/>
    <dgm:cxn modelId="{ABC36090-F9EC-E54D-B182-39604D6A3F90}" type="presParOf" srcId="{70A11AD6-8695-4C43-9F10-776E8E412C80}" destId="{D9FFDF5C-819E-4B4D-BA23-57B52A73D836}" srcOrd="1" destOrd="0" presId="urn:microsoft.com/office/officeart/2005/8/layout/orgChart1"/>
    <dgm:cxn modelId="{3B182220-215B-3045-9DEF-4D98F2150BC0}" type="presParOf" srcId="{70A11AD6-8695-4C43-9F10-776E8E412C80}" destId="{41BD8344-7596-4F4E-B9A1-0A878E257DD8}" srcOrd="2" destOrd="0" presId="urn:microsoft.com/office/officeart/2005/8/layout/orgChart1"/>
    <dgm:cxn modelId="{7B051A63-C0AC-5243-AC3B-2D5A8DAFB4EF}" type="presParOf" srcId="{8DB68074-7C0A-9240-92DE-4DA1E0AB4B34}" destId="{9379A91F-6CD4-4E4E-80CC-839D57EED904}" srcOrd="8" destOrd="0" presId="urn:microsoft.com/office/officeart/2005/8/layout/orgChart1"/>
    <dgm:cxn modelId="{1CADC146-0911-D348-9825-585FE8B0BBF8}" type="presParOf" srcId="{8DB68074-7C0A-9240-92DE-4DA1E0AB4B34}" destId="{E313CB97-B4AB-5F49-B4A2-3912CA333F27}" srcOrd="9" destOrd="0" presId="urn:microsoft.com/office/officeart/2005/8/layout/orgChart1"/>
    <dgm:cxn modelId="{9B86E50F-AD9A-8042-B5CA-D4E8A380F66A}" type="presParOf" srcId="{E313CB97-B4AB-5F49-B4A2-3912CA333F27}" destId="{1B5A47C9-812E-BC46-99C9-7FE00FC31AB7}" srcOrd="0" destOrd="0" presId="urn:microsoft.com/office/officeart/2005/8/layout/orgChart1"/>
    <dgm:cxn modelId="{A798DA6D-DD6C-B44F-9414-F04670308772}" type="presParOf" srcId="{1B5A47C9-812E-BC46-99C9-7FE00FC31AB7}" destId="{7880AE8A-685A-1540-A47C-22F1F108927B}" srcOrd="0" destOrd="0" presId="urn:microsoft.com/office/officeart/2005/8/layout/orgChart1"/>
    <dgm:cxn modelId="{213F8813-8AB6-8B43-87D7-E15B874CF2DD}" type="presParOf" srcId="{1B5A47C9-812E-BC46-99C9-7FE00FC31AB7}" destId="{B7A8E805-5029-4946-AACC-1F9346269030}" srcOrd="1" destOrd="0" presId="urn:microsoft.com/office/officeart/2005/8/layout/orgChart1"/>
    <dgm:cxn modelId="{E9B66FA1-EC76-B44F-972A-F180F9CC2734}" type="presParOf" srcId="{E313CB97-B4AB-5F49-B4A2-3912CA333F27}" destId="{ECEC3CE4-B075-7747-8222-4B4FAF2CD099}" srcOrd="1" destOrd="0" presId="urn:microsoft.com/office/officeart/2005/8/layout/orgChart1"/>
    <dgm:cxn modelId="{4D05C35B-571F-E042-B244-F266C82952A5}" type="presParOf" srcId="{E313CB97-B4AB-5F49-B4A2-3912CA333F27}" destId="{A2FEC50B-FE97-F149-BC72-8C406AA095A6}" srcOrd="2" destOrd="0" presId="urn:microsoft.com/office/officeart/2005/8/layout/orgChart1"/>
    <dgm:cxn modelId="{661E591F-226C-C14B-B8C3-BA9C6F09F10E}" type="presParOf" srcId="{8DB68074-7C0A-9240-92DE-4DA1E0AB4B34}" destId="{0B7D8682-6535-DD46-8B66-CD08F8348CFB}" srcOrd="10" destOrd="0" presId="urn:microsoft.com/office/officeart/2005/8/layout/orgChart1"/>
    <dgm:cxn modelId="{0638D27F-7484-9343-B4BD-E679ABCF773A}" type="presParOf" srcId="{8DB68074-7C0A-9240-92DE-4DA1E0AB4B34}" destId="{9C7CE018-1B29-184B-B030-88953384B97B}" srcOrd="11" destOrd="0" presId="urn:microsoft.com/office/officeart/2005/8/layout/orgChart1"/>
    <dgm:cxn modelId="{CAF108C0-1FF6-D942-98E4-9884C8C69A91}" type="presParOf" srcId="{9C7CE018-1B29-184B-B030-88953384B97B}" destId="{C74CCAB4-345A-C44C-9038-7C5B6E446F08}" srcOrd="0" destOrd="0" presId="urn:microsoft.com/office/officeart/2005/8/layout/orgChart1"/>
    <dgm:cxn modelId="{5DB078AD-1999-3F42-B9A1-5844347CF1A2}" type="presParOf" srcId="{C74CCAB4-345A-C44C-9038-7C5B6E446F08}" destId="{CA1739DD-A008-B047-9227-8B1D100A8724}" srcOrd="0" destOrd="0" presId="urn:microsoft.com/office/officeart/2005/8/layout/orgChart1"/>
    <dgm:cxn modelId="{4FCFAB92-0C4D-8048-9B0F-21EB65526874}" type="presParOf" srcId="{C74CCAB4-345A-C44C-9038-7C5B6E446F08}" destId="{42B41FD6-A2B1-464D-B4E7-E75EAA8EA44C}" srcOrd="1" destOrd="0" presId="urn:microsoft.com/office/officeart/2005/8/layout/orgChart1"/>
    <dgm:cxn modelId="{3BED0BBE-7B5D-284E-BA3B-1627B2A77167}" type="presParOf" srcId="{9C7CE018-1B29-184B-B030-88953384B97B}" destId="{BD8CBBFA-3A7E-E941-ADB8-38C6D2526508}" srcOrd="1" destOrd="0" presId="urn:microsoft.com/office/officeart/2005/8/layout/orgChart1"/>
    <dgm:cxn modelId="{9D94268D-30E9-5947-9604-84B7D63E1CCA}" type="presParOf" srcId="{9C7CE018-1B29-184B-B030-88953384B97B}" destId="{3B1AFD53-AE6C-1641-9432-3C40A6B9FA21}" srcOrd="2" destOrd="0" presId="urn:microsoft.com/office/officeart/2005/8/layout/orgChart1"/>
    <dgm:cxn modelId="{FE92773A-6C1C-7E4B-B1CF-49927A7DE5BC}" type="presParOf" srcId="{8DB68074-7C0A-9240-92DE-4DA1E0AB4B34}" destId="{D46880B7-1D6E-634C-948B-AF346E8CE1D1}" srcOrd="12" destOrd="0" presId="urn:microsoft.com/office/officeart/2005/8/layout/orgChart1"/>
    <dgm:cxn modelId="{A742AB9D-743B-3846-9F7D-B19B18BC8CFE}" type="presParOf" srcId="{8DB68074-7C0A-9240-92DE-4DA1E0AB4B34}" destId="{2E28682B-B56D-444E-B66B-65A5ED278700}" srcOrd="13" destOrd="0" presId="urn:microsoft.com/office/officeart/2005/8/layout/orgChart1"/>
    <dgm:cxn modelId="{EF9AE155-1644-784D-9BDF-607C1EB5D72C}" type="presParOf" srcId="{2E28682B-B56D-444E-B66B-65A5ED278700}" destId="{0E39F3C6-8217-3647-BBF0-68009368D54F}" srcOrd="0" destOrd="0" presId="urn:microsoft.com/office/officeart/2005/8/layout/orgChart1"/>
    <dgm:cxn modelId="{F35E7DD5-B44E-BC4B-A1B6-93FDA05CB099}" type="presParOf" srcId="{0E39F3C6-8217-3647-BBF0-68009368D54F}" destId="{57F319EC-80A7-3B46-8D74-DE6FCF49BFEC}" srcOrd="0" destOrd="0" presId="urn:microsoft.com/office/officeart/2005/8/layout/orgChart1"/>
    <dgm:cxn modelId="{8990BD7E-E67E-1745-8D4F-B00CA7EA5BD5}" type="presParOf" srcId="{0E39F3C6-8217-3647-BBF0-68009368D54F}" destId="{194834BE-3F42-FF43-848B-3A00F2AA796E}" srcOrd="1" destOrd="0" presId="urn:microsoft.com/office/officeart/2005/8/layout/orgChart1"/>
    <dgm:cxn modelId="{16366F02-5C7A-BA47-9E44-D4BD6B2F0709}" type="presParOf" srcId="{2E28682B-B56D-444E-B66B-65A5ED278700}" destId="{5E8C50D3-7F4E-2245-B6FB-C9D01C5E2292}" srcOrd="1" destOrd="0" presId="urn:microsoft.com/office/officeart/2005/8/layout/orgChart1"/>
    <dgm:cxn modelId="{FE5E99C8-C521-7142-98EC-D0BD29998711}" type="presParOf" srcId="{2E28682B-B56D-444E-B66B-65A5ED278700}" destId="{C81DF05E-350B-7440-A195-1CF585BA5615}" srcOrd="2" destOrd="0" presId="urn:microsoft.com/office/officeart/2005/8/layout/orgChart1"/>
    <dgm:cxn modelId="{1B13C4EF-9867-6340-BB14-A63699569D10}" type="presParOf" srcId="{8DB68074-7C0A-9240-92DE-4DA1E0AB4B34}" destId="{C914B1E5-1932-0C41-8D7E-F31ED48D46E9}" srcOrd="14" destOrd="0" presId="urn:microsoft.com/office/officeart/2005/8/layout/orgChart1"/>
    <dgm:cxn modelId="{CBB483F9-FD60-5644-A0E6-575041B49BB2}" type="presParOf" srcId="{8DB68074-7C0A-9240-92DE-4DA1E0AB4B34}" destId="{5ADC4876-D51B-624B-9E8C-09D7D56AFD98}" srcOrd="15" destOrd="0" presId="urn:microsoft.com/office/officeart/2005/8/layout/orgChart1"/>
    <dgm:cxn modelId="{908046C4-25F3-7247-B6F6-BEE40D881126}" type="presParOf" srcId="{5ADC4876-D51B-624B-9E8C-09D7D56AFD98}" destId="{17A1CF51-D06D-884C-A493-FC958D74091B}" srcOrd="0" destOrd="0" presId="urn:microsoft.com/office/officeart/2005/8/layout/orgChart1"/>
    <dgm:cxn modelId="{A4A2C176-8995-5E4B-9CF3-635179306261}" type="presParOf" srcId="{17A1CF51-D06D-884C-A493-FC958D74091B}" destId="{8E3A9102-2E2C-A640-916C-8A2B60B72413}" srcOrd="0" destOrd="0" presId="urn:microsoft.com/office/officeart/2005/8/layout/orgChart1"/>
    <dgm:cxn modelId="{3293E4F6-2F59-5242-A3A3-FF01352644CD}" type="presParOf" srcId="{17A1CF51-D06D-884C-A493-FC958D74091B}" destId="{0FDD9F63-0019-6547-9E41-723A371E0AA6}" srcOrd="1" destOrd="0" presId="urn:microsoft.com/office/officeart/2005/8/layout/orgChart1"/>
    <dgm:cxn modelId="{8E2BC5F0-41D1-6444-A008-B2595BC23FC1}" type="presParOf" srcId="{5ADC4876-D51B-624B-9E8C-09D7D56AFD98}" destId="{F826D6C1-02BF-914E-ACFF-8868EFAB2284}" srcOrd="1" destOrd="0" presId="urn:microsoft.com/office/officeart/2005/8/layout/orgChart1"/>
    <dgm:cxn modelId="{99DF4809-3943-7F43-B756-C4AD969E129E}" type="presParOf" srcId="{5ADC4876-D51B-624B-9E8C-09D7D56AFD98}" destId="{7E6727C1-DB4B-1540-B94B-A0DE83F50461}" srcOrd="2" destOrd="0" presId="urn:microsoft.com/office/officeart/2005/8/layout/orgChart1"/>
    <dgm:cxn modelId="{22BB49F5-CA13-0944-894C-C52D81B99C6E}" type="presParOf" srcId="{8DB68074-7C0A-9240-92DE-4DA1E0AB4B34}" destId="{97F762D9-17BD-D04D-B7B6-F9F2B6C85E79}" srcOrd="16" destOrd="0" presId="urn:microsoft.com/office/officeart/2005/8/layout/orgChart1"/>
    <dgm:cxn modelId="{92BFE9B7-F200-B842-9CAA-F24158F3FD93}" type="presParOf" srcId="{8DB68074-7C0A-9240-92DE-4DA1E0AB4B34}" destId="{3282C75B-3C50-ED42-B517-D3DBD0AB773E}" srcOrd="17" destOrd="0" presId="urn:microsoft.com/office/officeart/2005/8/layout/orgChart1"/>
    <dgm:cxn modelId="{55C3096C-44F6-A94C-8FFA-3A061492090D}" type="presParOf" srcId="{3282C75B-3C50-ED42-B517-D3DBD0AB773E}" destId="{97DAF3A1-7130-9E47-9A6C-DE13921A10B3}" srcOrd="0" destOrd="0" presId="urn:microsoft.com/office/officeart/2005/8/layout/orgChart1"/>
    <dgm:cxn modelId="{07D8D5F8-614C-174B-B347-F579D9D25BBA}" type="presParOf" srcId="{97DAF3A1-7130-9E47-9A6C-DE13921A10B3}" destId="{6476555E-AF5C-7244-BB3E-B42814A48E6A}" srcOrd="0" destOrd="0" presId="urn:microsoft.com/office/officeart/2005/8/layout/orgChart1"/>
    <dgm:cxn modelId="{6A55ADF0-87C4-784F-A1F6-CA4FEB617D0A}" type="presParOf" srcId="{97DAF3A1-7130-9E47-9A6C-DE13921A10B3}" destId="{70DDB451-9ACB-4045-A705-CF9E3649A7B9}" srcOrd="1" destOrd="0" presId="urn:microsoft.com/office/officeart/2005/8/layout/orgChart1"/>
    <dgm:cxn modelId="{E6BB32B1-2204-BA46-A033-927A412EE289}" type="presParOf" srcId="{3282C75B-3C50-ED42-B517-D3DBD0AB773E}" destId="{B87CD5AD-A2EB-E248-B480-81F281E4F3A7}" srcOrd="1" destOrd="0" presId="urn:microsoft.com/office/officeart/2005/8/layout/orgChart1"/>
    <dgm:cxn modelId="{DAB7F5D0-65FC-7D4B-8D7D-7CAC7671BAD4}" type="presParOf" srcId="{3282C75B-3C50-ED42-B517-D3DBD0AB773E}" destId="{BE22A9E4-708C-254E-AA7C-6281A5ED5F33}" srcOrd="2" destOrd="0" presId="urn:microsoft.com/office/officeart/2005/8/layout/orgChart1"/>
    <dgm:cxn modelId="{679F57B8-412A-DF4B-8A96-7CB9E959501B}" type="presParOf" srcId="{8DB68074-7C0A-9240-92DE-4DA1E0AB4B34}" destId="{3DCE297D-2A99-924C-95F5-90D9072F1114}" srcOrd="18" destOrd="0" presId="urn:microsoft.com/office/officeart/2005/8/layout/orgChart1"/>
    <dgm:cxn modelId="{AD805E17-D710-4A47-BE6D-E9EBA47E16A2}" type="presParOf" srcId="{8DB68074-7C0A-9240-92DE-4DA1E0AB4B34}" destId="{4668295E-3D1E-5343-AA09-C0A80F581A4F}" srcOrd="19" destOrd="0" presId="urn:microsoft.com/office/officeart/2005/8/layout/orgChart1"/>
    <dgm:cxn modelId="{5041FE1D-730D-6142-BF6E-71B60CCA96B1}" type="presParOf" srcId="{4668295E-3D1E-5343-AA09-C0A80F581A4F}" destId="{40D10803-7445-AB4E-8456-5B6D0E646303}" srcOrd="0" destOrd="0" presId="urn:microsoft.com/office/officeart/2005/8/layout/orgChart1"/>
    <dgm:cxn modelId="{5C3EE1D2-4BD2-2A43-B1D3-96FCD27F17E7}" type="presParOf" srcId="{40D10803-7445-AB4E-8456-5B6D0E646303}" destId="{4943DC29-471D-6C4F-97AF-47438D185F58}" srcOrd="0" destOrd="0" presId="urn:microsoft.com/office/officeart/2005/8/layout/orgChart1"/>
    <dgm:cxn modelId="{8885BEA6-A773-9A4F-A5E3-0E16243808EF}" type="presParOf" srcId="{40D10803-7445-AB4E-8456-5B6D0E646303}" destId="{96C610A3-B45F-D24B-90EC-4184D7D09083}" srcOrd="1" destOrd="0" presId="urn:microsoft.com/office/officeart/2005/8/layout/orgChart1"/>
    <dgm:cxn modelId="{CE733D12-9577-3444-BD30-939B75CD2B38}" type="presParOf" srcId="{4668295E-3D1E-5343-AA09-C0A80F581A4F}" destId="{6F3A4C09-33B8-E54B-BD36-05ED2279E8B7}" srcOrd="1" destOrd="0" presId="urn:microsoft.com/office/officeart/2005/8/layout/orgChart1"/>
    <dgm:cxn modelId="{28B11E5E-016C-2C48-82F2-4EB903DEB0F0}" type="presParOf" srcId="{4668295E-3D1E-5343-AA09-C0A80F581A4F}" destId="{BA3487E0-FD87-D444-882D-0AD10D8ABAC4}" srcOrd="2" destOrd="0" presId="urn:microsoft.com/office/officeart/2005/8/layout/orgChart1"/>
    <dgm:cxn modelId="{73F724AC-AA1F-0749-9923-77F42C4F66CC}" type="presParOf" srcId="{8DB68074-7C0A-9240-92DE-4DA1E0AB4B34}" destId="{336475CF-0B92-F647-8B47-88D289DBE5C4}" srcOrd="20" destOrd="0" presId="urn:microsoft.com/office/officeart/2005/8/layout/orgChart1"/>
    <dgm:cxn modelId="{610777B4-8CF3-094C-BF60-CA342898A3B8}" type="presParOf" srcId="{8DB68074-7C0A-9240-92DE-4DA1E0AB4B34}" destId="{CD3A6E08-F655-B540-8341-F0BFB2906C21}" srcOrd="21" destOrd="0" presId="urn:microsoft.com/office/officeart/2005/8/layout/orgChart1"/>
    <dgm:cxn modelId="{89D755D3-B8F5-C442-86EE-5873C3A39A0A}" type="presParOf" srcId="{CD3A6E08-F655-B540-8341-F0BFB2906C21}" destId="{C6DC78F9-D582-5F46-9450-79D32CFCCDDB}" srcOrd="0" destOrd="0" presId="urn:microsoft.com/office/officeart/2005/8/layout/orgChart1"/>
    <dgm:cxn modelId="{F32FEBF4-09B9-7145-8B29-C858397A996C}" type="presParOf" srcId="{C6DC78F9-D582-5F46-9450-79D32CFCCDDB}" destId="{A34EC8DF-50CB-5445-BA84-BE48B5AC1B9E}" srcOrd="0" destOrd="0" presId="urn:microsoft.com/office/officeart/2005/8/layout/orgChart1"/>
    <dgm:cxn modelId="{014633B6-637D-6C45-BF68-2A29F1FEF492}" type="presParOf" srcId="{C6DC78F9-D582-5F46-9450-79D32CFCCDDB}" destId="{87D05165-9A8A-C243-9333-C7E1B709A03B}" srcOrd="1" destOrd="0" presId="urn:microsoft.com/office/officeart/2005/8/layout/orgChart1"/>
    <dgm:cxn modelId="{7AFA9919-47D3-C743-832A-E1BB8773A68D}" type="presParOf" srcId="{CD3A6E08-F655-B540-8341-F0BFB2906C21}" destId="{CC2F088C-D673-8C47-85B9-DEF6DEFD5139}" srcOrd="1" destOrd="0" presId="urn:microsoft.com/office/officeart/2005/8/layout/orgChart1"/>
    <dgm:cxn modelId="{D5E4D9D9-05F8-9743-BE48-154CB0722B50}" type="presParOf" srcId="{CD3A6E08-F655-B540-8341-F0BFB2906C21}" destId="{B77F1647-431D-E34E-A35F-36DB01EE5462}" srcOrd="2" destOrd="0" presId="urn:microsoft.com/office/officeart/2005/8/layout/orgChart1"/>
    <dgm:cxn modelId="{3A3C7A60-7ECB-D944-9388-E095683D8F2F}" type="presParOf" srcId="{8DB68074-7C0A-9240-92DE-4DA1E0AB4B34}" destId="{CA59987A-6E7E-3C42-9529-A4D97C29EDB3}" srcOrd="22" destOrd="0" presId="urn:microsoft.com/office/officeart/2005/8/layout/orgChart1"/>
    <dgm:cxn modelId="{5AD4AEDC-C303-784E-8D2D-2B3335CBB429}" type="presParOf" srcId="{8DB68074-7C0A-9240-92DE-4DA1E0AB4B34}" destId="{DC4D7F98-50D7-164B-8141-4B2EA4DF3A92}" srcOrd="23" destOrd="0" presId="urn:microsoft.com/office/officeart/2005/8/layout/orgChart1"/>
    <dgm:cxn modelId="{51D6FA85-A2C8-204E-8174-D2FDF994848B}" type="presParOf" srcId="{DC4D7F98-50D7-164B-8141-4B2EA4DF3A92}" destId="{47814497-8F14-4C4E-AF83-BA457A3413F4}" srcOrd="0" destOrd="0" presId="urn:microsoft.com/office/officeart/2005/8/layout/orgChart1"/>
    <dgm:cxn modelId="{A73EB794-DE61-4D43-914E-F6EE05279316}" type="presParOf" srcId="{47814497-8F14-4C4E-AF83-BA457A3413F4}" destId="{26834AC1-7941-4F46-BED4-938A6976A5BD}" srcOrd="0" destOrd="0" presId="urn:microsoft.com/office/officeart/2005/8/layout/orgChart1"/>
    <dgm:cxn modelId="{4226E99B-A539-F64F-BE46-D9A91056707E}" type="presParOf" srcId="{47814497-8F14-4C4E-AF83-BA457A3413F4}" destId="{024046BC-A830-DE4A-AB78-77889DA6A226}" srcOrd="1" destOrd="0" presId="urn:microsoft.com/office/officeart/2005/8/layout/orgChart1"/>
    <dgm:cxn modelId="{3E1928E4-9CBA-3D40-8257-05A139585201}" type="presParOf" srcId="{DC4D7F98-50D7-164B-8141-4B2EA4DF3A92}" destId="{CFF98634-D037-834D-B4F9-839707DAEBC8}" srcOrd="1" destOrd="0" presId="urn:microsoft.com/office/officeart/2005/8/layout/orgChart1"/>
    <dgm:cxn modelId="{884C5A3F-A2F2-FB4A-A259-010278DC4395}" type="presParOf" srcId="{DC4D7F98-50D7-164B-8141-4B2EA4DF3A92}" destId="{93935EAD-2B1A-F14C-AF68-FAEC74AB03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FDB117-0E49-0E41-B1C1-AD404076B3C8}">
      <dgm:prSet custT="1"/>
      <dgm:spPr>
        <a:solidFill>
          <a:schemeClr val="tx1"/>
        </a:solidFill>
        <a:ln>
          <a:solidFill>
            <a:srgbClr val="000000"/>
          </a:solidFill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Assoc. Chair (</a:t>
          </a:r>
          <a:r>
            <a:rPr lang="en-US" sz="1200" b="1" dirty="0" err="1">
              <a:solidFill>
                <a:schemeClr val="bg1"/>
              </a:solidFill>
            </a:rPr>
            <a:t>Rzchowski</a:t>
          </a:r>
          <a:r>
            <a:rPr lang="en-US" sz="1200" b="1" dirty="0">
              <a:solidFill>
                <a:schemeClr val="bg1"/>
              </a:solidFill>
            </a:rPr>
            <a:t>)</a:t>
          </a:r>
        </a:p>
      </dgm:t>
    </dgm:pt>
    <dgm:pt modelId="{58F2D1D7-1C08-7A42-92A6-1D5630AC72DB}" type="parTrans" cxnId="{9ACFB2D5-6741-734C-90EB-4EB147531FCD}">
      <dgm:prSet/>
      <dgm:spPr/>
      <dgm:t>
        <a:bodyPr/>
        <a:lstStyle/>
        <a:p>
          <a:endParaRPr lang="en-US" sz="1200"/>
        </a:p>
      </dgm:t>
    </dgm:pt>
    <dgm:pt modelId="{98803E0E-A94D-BC4D-8DD8-64388578E51D}" type="sibTrans" cxnId="{9ACFB2D5-6741-734C-90EB-4EB147531FCD}">
      <dgm:prSet/>
      <dgm:spPr/>
      <dgm:t>
        <a:bodyPr/>
        <a:lstStyle/>
        <a:p>
          <a:endParaRPr lang="en-US" sz="1200"/>
        </a:p>
      </dgm:t>
    </dgm:pt>
    <dgm:pt modelId="{13ACE79E-FDE9-4345-BDB7-2A79BC0BF6EA}">
      <dgm:prSet custT="1"/>
      <dgm:spPr>
        <a:solidFill>
          <a:schemeClr val="tx1"/>
        </a:solidFill>
      </dgm:spPr>
      <dgm:t>
        <a:bodyPr/>
        <a:lstStyle/>
        <a:p>
          <a:r>
            <a:rPr lang="en-US" sz="1200" dirty="0"/>
            <a:t>Admin Support</a:t>
          </a:r>
          <a:br>
            <a:rPr lang="en-US" sz="1200" dirty="0"/>
          </a:br>
          <a:r>
            <a:rPr lang="en-US" sz="1200" dirty="0"/>
            <a:t>(Holland, Kennedy - Grad)</a:t>
          </a:r>
          <a:br>
            <a:rPr lang="en-US" sz="1200" dirty="0"/>
          </a:br>
          <a:r>
            <a:rPr lang="en-US" sz="1200" dirty="0"/>
            <a:t>(Tredinnick - UG)</a:t>
          </a:r>
        </a:p>
      </dgm:t>
    </dgm:pt>
    <dgm:pt modelId="{4C44ECE5-6248-B348-A934-B00C9D9DBDAB}" type="parTrans" cxnId="{010A2452-D1F9-7949-8EB1-5FA298C8CE40}">
      <dgm:prSet/>
      <dgm:spPr/>
      <dgm:t>
        <a:bodyPr/>
        <a:lstStyle/>
        <a:p>
          <a:endParaRPr lang="en-US" sz="1200"/>
        </a:p>
      </dgm:t>
    </dgm:pt>
    <dgm:pt modelId="{8E94163F-CC02-6A49-8530-A471C8EDB831}" type="sibTrans" cxnId="{010A2452-D1F9-7949-8EB1-5FA298C8CE40}">
      <dgm:prSet/>
      <dgm:spPr/>
      <dgm:t>
        <a:bodyPr/>
        <a:lstStyle/>
        <a:p>
          <a:endParaRPr lang="en-US" sz="1200"/>
        </a:p>
      </dgm:t>
    </dgm:pt>
    <dgm:pt modelId="{6E37864F-0646-FD4E-8F0C-E29682BD3C71}">
      <dgm:prSet custT="1"/>
      <dgm:spPr/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UG Program </a:t>
          </a:r>
          <a:br>
            <a:rPr lang="en-US" sz="1200" dirty="0"/>
          </a:br>
          <a:r>
            <a:rPr lang="en-US" sz="1200" dirty="0"/>
            <a:t>(Reardon)</a:t>
          </a:r>
        </a:p>
      </dgm:t>
    </dgm:pt>
    <dgm:pt modelId="{45D9CBC8-42DA-C847-8AD4-0E8EAE7DAC05}" type="parTrans" cxnId="{48084E1E-CCDB-1143-914A-F78A42499B0D}">
      <dgm:prSet/>
      <dgm:spPr/>
      <dgm:t>
        <a:bodyPr/>
        <a:lstStyle/>
        <a:p>
          <a:endParaRPr lang="en-US" sz="1200"/>
        </a:p>
      </dgm:t>
    </dgm:pt>
    <dgm:pt modelId="{E7808F32-D710-1B48-8A2A-ED3F3C129EE3}" type="sibTrans" cxnId="{48084E1E-CCDB-1143-914A-F78A42499B0D}">
      <dgm:prSet/>
      <dgm:spPr/>
      <dgm:t>
        <a:bodyPr/>
        <a:lstStyle/>
        <a:p>
          <a:endParaRPr lang="en-US" sz="1200"/>
        </a:p>
      </dgm:t>
    </dgm:pt>
    <dgm:pt modelId="{6CD0F6B0-3D85-9C45-84DF-7440FDDD8360}">
      <dgm:prSet custT="1"/>
      <dgm:spPr/>
      <dgm:t>
        <a:bodyPr/>
        <a:lstStyle/>
        <a:p>
          <a:r>
            <a:rPr lang="en-US" sz="1200" dirty="0"/>
            <a:t>Service Courses</a:t>
          </a:r>
        </a:p>
      </dgm:t>
    </dgm:pt>
    <dgm:pt modelId="{2700454E-C927-EC40-AAD4-F1079A08DB88}" type="parTrans" cxnId="{0AB2D88E-3A41-A342-ACA8-105D7C5523F9}">
      <dgm:prSet/>
      <dgm:spPr/>
      <dgm:t>
        <a:bodyPr/>
        <a:lstStyle/>
        <a:p>
          <a:endParaRPr lang="en-US" sz="1200"/>
        </a:p>
      </dgm:t>
    </dgm:pt>
    <dgm:pt modelId="{48396C07-8C58-C24E-868F-99D8B1C5A499}" type="sibTrans" cxnId="{0AB2D88E-3A41-A342-ACA8-105D7C5523F9}">
      <dgm:prSet/>
      <dgm:spPr/>
      <dgm:t>
        <a:bodyPr/>
        <a:lstStyle/>
        <a:p>
          <a:endParaRPr lang="en-US" sz="1200"/>
        </a:p>
      </dgm:t>
    </dgm:pt>
    <dgm:pt modelId="{7A7C5AA9-4B26-974B-9A9C-4384C887539A}">
      <dgm:prSet custT="1"/>
      <dgm:spPr/>
      <dgm:t>
        <a:bodyPr/>
        <a:lstStyle/>
        <a:p>
          <a:r>
            <a:rPr lang="en-US" sz="1200" dirty="0"/>
            <a:t>Physics Majors</a:t>
          </a:r>
        </a:p>
      </dgm:t>
    </dgm:pt>
    <dgm:pt modelId="{303463B8-B6EF-224D-A5A3-DF8E6582BC8C}" type="parTrans" cxnId="{009EF7EB-A181-B442-BAD6-13BB5BAAC9CD}">
      <dgm:prSet/>
      <dgm:spPr/>
      <dgm:t>
        <a:bodyPr/>
        <a:lstStyle/>
        <a:p>
          <a:endParaRPr lang="en-US" sz="1200"/>
        </a:p>
      </dgm:t>
    </dgm:pt>
    <dgm:pt modelId="{22CBF006-C67D-FC40-8981-A0E4B74D79F8}" type="sibTrans" cxnId="{009EF7EB-A181-B442-BAD6-13BB5BAAC9CD}">
      <dgm:prSet/>
      <dgm:spPr/>
      <dgm:t>
        <a:bodyPr/>
        <a:lstStyle/>
        <a:p>
          <a:endParaRPr lang="en-US" sz="1200"/>
        </a:p>
      </dgm:t>
    </dgm:pt>
    <dgm:pt modelId="{536667CC-8428-A64A-98F8-0505634EA460}">
      <dgm:prSet custT="1"/>
      <dgm:spPr/>
      <dgm:t>
        <a:bodyPr/>
        <a:lstStyle/>
        <a:p>
          <a:r>
            <a:rPr lang="en-US" sz="1200" dirty="0"/>
            <a:t>Teaching Facilities</a:t>
          </a:r>
        </a:p>
      </dgm:t>
    </dgm:pt>
    <dgm:pt modelId="{138B4F0D-DDBF-AE4E-AD9C-C853E929E4C1}" type="parTrans" cxnId="{AA110C04-661F-364F-8BBB-AAA6530C9CF2}">
      <dgm:prSet/>
      <dgm:spPr/>
      <dgm:t>
        <a:bodyPr/>
        <a:lstStyle/>
        <a:p>
          <a:endParaRPr lang="en-US" sz="1200"/>
        </a:p>
      </dgm:t>
    </dgm:pt>
    <dgm:pt modelId="{69F00FFE-F4C6-A042-8804-3BF7697D7C27}" type="sibTrans" cxnId="{AA110C04-661F-364F-8BBB-AAA6530C9CF2}">
      <dgm:prSet/>
      <dgm:spPr/>
      <dgm:t>
        <a:bodyPr/>
        <a:lstStyle/>
        <a:p>
          <a:endParaRPr lang="en-US" sz="1200"/>
        </a:p>
      </dgm:t>
    </dgm:pt>
    <dgm:pt modelId="{EB43871C-2FBE-AE4A-8746-3A30C937CF7F}">
      <dgm:prSet custT="1"/>
      <dgm:spPr/>
      <dgm:t>
        <a:bodyPr/>
        <a:lstStyle/>
        <a:p>
          <a:pPr rtl="0"/>
          <a:r>
            <a:rPr lang="en-US" sz="1200" dirty="0"/>
            <a:t>Course Coordination (Thurs</a:t>
          </a:r>
          <a:r>
            <a:rPr lang="en-US" sz="1200" dirty="0">
              <a:latin typeface="News Gothic MT"/>
            </a:rPr>
            <a:t>, Mohammadi)</a:t>
          </a:r>
          <a:endParaRPr lang="en-US" sz="1200" dirty="0"/>
        </a:p>
      </dgm:t>
    </dgm:pt>
    <dgm:pt modelId="{45C8F98A-A4BF-AF4A-8C6E-3178095BB1C4}" type="parTrans" cxnId="{3A7FF8C2-3B43-FA43-96EF-1F7567B60F5D}">
      <dgm:prSet/>
      <dgm:spPr/>
      <dgm:t>
        <a:bodyPr/>
        <a:lstStyle/>
        <a:p>
          <a:endParaRPr lang="en-US" sz="1200"/>
        </a:p>
      </dgm:t>
    </dgm:pt>
    <dgm:pt modelId="{15BCE2B8-D3D9-5942-A83B-58D304B97DA5}" type="sibTrans" cxnId="{3A7FF8C2-3B43-FA43-96EF-1F7567B60F5D}">
      <dgm:prSet/>
      <dgm:spPr/>
      <dgm:t>
        <a:bodyPr/>
        <a:lstStyle/>
        <a:p>
          <a:endParaRPr lang="en-US" sz="1200"/>
        </a:p>
      </dgm:t>
    </dgm:pt>
    <dgm:pt modelId="{A442A102-13A5-6444-AF60-019EAE0535CC}">
      <dgm:prSet custT="1"/>
      <dgm:spPr/>
      <dgm:t>
        <a:bodyPr/>
        <a:lstStyle/>
        <a:p>
          <a:r>
            <a:rPr lang="en-US" sz="1200" dirty="0"/>
            <a:t>TA Training &amp; Operations (Reardon)</a:t>
          </a:r>
        </a:p>
      </dgm:t>
    </dgm:pt>
    <dgm:pt modelId="{C64D4576-472C-BC46-945F-9E889E28DFAB}" type="parTrans" cxnId="{AA64AA9D-D94A-5A41-8A53-3FDC9ADEF1FD}">
      <dgm:prSet/>
      <dgm:spPr/>
      <dgm:t>
        <a:bodyPr/>
        <a:lstStyle/>
        <a:p>
          <a:endParaRPr lang="en-US" sz="1200"/>
        </a:p>
      </dgm:t>
    </dgm:pt>
    <dgm:pt modelId="{DF8B81CB-1E32-D246-8693-8F99E770C21A}" type="sibTrans" cxnId="{AA64AA9D-D94A-5A41-8A53-3FDC9ADEF1FD}">
      <dgm:prSet/>
      <dgm:spPr/>
      <dgm:t>
        <a:bodyPr/>
        <a:lstStyle/>
        <a:p>
          <a:endParaRPr lang="en-US" sz="1200"/>
        </a:p>
      </dgm:t>
    </dgm:pt>
    <dgm:pt modelId="{1ECA46BA-0D85-6E41-B27D-C7AFD88BC4EA}">
      <dgm:prSet custT="1"/>
      <dgm:spPr/>
      <dgm:t>
        <a:bodyPr/>
        <a:lstStyle/>
        <a:p>
          <a:r>
            <a:rPr lang="en-US" sz="1200" dirty="0"/>
            <a:t>Active Learning (Spike)</a:t>
          </a:r>
        </a:p>
      </dgm:t>
    </dgm:pt>
    <dgm:pt modelId="{58BBB306-9200-9548-8BBD-0378B210ACEA}" type="parTrans" cxnId="{EA2104CB-F8EA-A64D-B870-966C76C7DB2A}">
      <dgm:prSet/>
      <dgm:spPr/>
      <dgm:t>
        <a:bodyPr/>
        <a:lstStyle/>
        <a:p>
          <a:endParaRPr lang="en-US" sz="1200"/>
        </a:p>
      </dgm:t>
    </dgm:pt>
    <dgm:pt modelId="{267284C5-5DC6-094A-8F29-755865CAD013}" type="sibTrans" cxnId="{EA2104CB-F8EA-A64D-B870-966C76C7DB2A}">
      <dgm:prSet/>
      <dgm:spPr/>
      <dgm:t>
        <a:bodyPr/>
        <a:lstStyle/>
        <a:p>
          <a:endParaRPr lang="en-US" sz="1200"/>
        </a:p>
      </dgm:t>
    </dgm:pt>
    <dgm:pt modelId="{DEDAF225-6168-D44B-BB67-65D6D2C50E48}">
      <dgm:prSet custT="1"/>
      <dgm:spPr/>
      <dgm:t>
        <a:bodyPr/>
        <a:lstStyle/>
        <a:p>
          <a:r>
            <a:rPr lang="en-US" sz="1200" dirty="0"/>
            <a:t>Laboratories (Unks)</a:t>
          </a:r>
        </a:p>
      </dgm:t>
    </dgm:pt>
    <dgm:pt modelId="{999C5CA2-3167-264B-900D-DBA8E8C04144}" type="parTrans" cxnId="{355DB349-5FFD-E044-88F3-CEDECE92E0EC}">
      <dgm:prSet/>
      <dgm:spPr/>
      <dgm:t>
        <a:bodyPr/>
        <a:lstStyle/>
        <a:p>
          <a:endParaRPr lang="en-US" sz="1200"/>
        </a:p>
      </dgm:t>
    </dgm:pt>
    <dgm:pt modelId="{00566A60-FC1F-D44D-BC57-CC8AA93A99EB}" type="sibTrans" cxnId="{355DB349-5FFD-E044-88F3-CEDECE92E0EC}">
      <dgm:prSet/>
      <dgm:spPr/>
      <dgm:t>
        <a:bodyPr/>
        <a:lstStyle/>
        <a:p>
          <a:endParaRPr lang="en-US" sz="1200"/>
        </a:p>
      </dgm:t>
    </dgm:pt>
    <dgm:pt modelId="{DA8C1485-9188-024B-9771-DE910B8298A9}">
      <dgm:prSet custT="1"/>
      <dgm:spPr/>
      <dgm:t>
        <a:bodyPr/>
        <a:lstStyle/>
        <a:p>
          <a:r>
            <a:rPr lang="en-US" sz="1200" dirty="0"/>
            <a:t>Lecture Demos (</a:t>
          </a:r>
          <a:r>
            <a:rPr lang="en-US" sz="1200" dirty="0" err="1"/>
            <a:t>Narf</a:t>
          </a:r>
          <a:r>
            <a:rPr lang="en-US" sz="1200" dirty="0"/>
            <a:t>)</a:t>
          </a:r>
        </a:p>
      </dgm:t>
    </dgm:pt>
    <dgm:pt modelId="{4FBA54D0-94EF-DA4C-A5E3-E44B6379876A}" type="parTrans" cxnId="{C6334FDA-BC71-C443-8536-01BA683F5FCA}">
      <dgm:prSet/>
      <dgm:spPr/>
      <dgm:t>
        <a:bodyPr/>
        <a:lstStyle/>
        <a:p>
          <a:endParaRPr lang="en-US" sz="1200"/>
        </a:p>
      </dgm:t>
    </dgm:pt>
    <dgm:pt modelId="{538116F7-9259-1B41-8CF0-62CDB9553EA4}" type="sibTrans" cxnId="{C6334FDA-BC71-C443-8536-01BA683F5FCA}">
      <dgm:prSet/>
      <dgm:spPr/>
      <dgm:t>
        <a:bodyPr/>
        <a:lstStyle/>
        <a:p>
          <a:endParaRPr lang="en-US" sz="1200"/>
        </a:p>
      </dgm:t>
    </dgm:pt>
    <dgm:pt modelId="{B51AF2F6-CD1C-414E-B0A8-6E3D1F2ED78C}">
      <dgm:prSet custT="1"/>
      <dgm:spPr/>
      <dgm:t>
        <a:bodyPr/>
        <a:lstStyle/>
        <a:p>
          <a:r>
            <a:rPr lang="en-US" sz="1200" dirty="0"/>
            <a:t>Electronics Shop (Gates)</a:t>
          </a:r>
        </a:p>
      </dgm:t>
    </dgm:pt>
    <dgm:pt modelId="{2FA1D0FE-1A4C-B247-9457-4E508C7A4577}" type="parTrans" cxnId="{45E9C62E-FCA2-C747-A071-3E75610E63F1}">
      <dgm:prSet/>
      <dgm:spPr/>
      <dgm:t>
        <a:bodyPr/>
        <a:lstStyle/>
        <a:p>
          <a:endParaRPr lang="en-US" sz="1200"/>
        </a:p>
      </dgm:t>
    </dgm:pt>
    <dgm:pt modelId="{71841C3E-B5F1-D748-992B-B15B0ED05C6F}" type="sibTrans" cxnId="{45E9C62E-FCA2-C747-A071-3E75610E63F1}">
      <dgm:prSet/>
      <dgm:spPr/>
      <dgm:t>
        <a:bodyPr/>
        <a:lstStyle/>
        <a:p>
          <a:endParaRPr lang="en-US" sz="1200"/>
        </a:p>
      </dgm:t>
    </dgm:pt>
    <dgm:pt modelId="{9FE6B869-51CC-974A-AB8E-8481B3D7622B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Advisors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000" dirty="0">
              <a:solidFill>
                <a:srgbClr val="0070C0"/>
              </a:solidFill>
            </a:rPr>
            <a:t>(McCammon, Egedal, Yavuz)</a:t>
          </a:r>
        </a:p>
      </dgm:t>
    </dgm:pt>
    <dgm:pt modelId="{CE6178D3-DAC0-B646-9C47-00FDFB359A52}" type="parTrans" cxnId="{40A12FEE-29B5-2344-ABE0-B07DE64A756E}">
      <dgm:prSet/>
      <dgm:spPr/>
      <dgm:t>
        <a:bodyPr/>
        <a:lstStyle/>
        <a:p>
          <a:endParaRPr lang="en-US" sz="1200"/>
        </a:p>
      </dgm:t>
    </dgm:pt>
    <dgm:pt modelId="{64E22530-DCBF-EF4D-AE08-35A47E670AC1}" type="sibTrans" cxnId="{40A12FEE-29B5-2344-ABE0-B07DE64A756E}">
      <dgm:prSet/>
      <dgm:spPr/>
      <dgm:t>
        <a:bodyPr/>
        <a:lstStyle/>
        <a:p>
          <a:endParaRPr lang="en-US" sz="1200"/>
        </a:p>
      </dgm:t>
    </dgm:pt>
    <dgm:pt modelId="{2A57565F-D888-E248-8BE9-98957B13DFC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pPr rtl="0"/>
          <a:r>
            <a:rPr lang="en-US" sz="1200" dirty="0">
              <a:solidFill>
                <a:srgbClr val="0070C0"/>
              </a:solidFill>
            </a:rPr>
            <a:t>AMEP Advisors </a:t>
          </a:r>
          <a:r>
            <a:rPr lang="en-US" sz="1000" dirty="0">
              <a:solidFill>
                <a:srgbClr val="0070C0"/>
              </a:solidFill>
            </a:rPr>
            <a:t>(Forest, McDermott</a:t>
          </a:r>
          <a:r>
            <a:rPr lang="en-US" sz="1000" dirty="0">
              <a:solidFill>
                <a:srgbClr val="0070C0"/>
              </a:solidFill>
              <a:latin typeface="News Gothic MT"/>
            </a:rPr>
            <a:t>, Yavuz)</a:t>
          </a:r>
          <a:endParaRPr lang="en-US" sz="1000" dirty="0">
            <a:solidFill>
              <a:srgbClr val="0070C0"/>
            </a:solidFill>
          </a:endParaRPr>
        </a:p>
      </dgm:t>
    </dgm:pt>
    <dgm:pt modelId="{46ED03DC-142F-F64C-A0DD-23A7BC12EFD1}" type="parTrans" cxnId="{AB5EE0A9-C074-7E4A-BF90-BEDA14D8DBB1}">
      <dgm:prSet/>
      <dgm:spPr/>
      <dgm:t>
        <a:bodyPr/>
        <a:lstStyle/>
        <a:p>
          <a:endParaRPr lang="en-US" sz="1200"/>
        </a:p>
      </dgm:t>
    </dgm:pt>
    <dgm:pt modelId="{01BB1FB7-E8C9-F441-8C5D-CF1275EAC0C1}" type="sibTrans" cxnId="{AB5EE0A9-C074-7E4A-BF90-BEDA14D8DBB1}">
      <dgm:prSet/>
      <dgm:spPr/>
      <dgm:t>
        <a:bodyPr/>
        <a:lstStyle/>
        <a:p>
          <a:endParaRPr lang="en-US" sz="1200"/>
        </a:p>
      </dgm:t>
    </dgm:pt>
    <dgm:pt modelId="{C878C1CA-4C6A-FC4B-B812-AF97AE272BC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Physics Club Advisor (McCammon)</a:t>
          </a:r>
        </a:p>
      </dgm:t>
    </dgm:pt>
    <dgm:pt modelId="{5DC903A6-D0F4-D643-84C6-FFE35328F032}" type="parTrans" cxnId="{A621C7F9-B17F-A647-AA34-53240E2697B0}">
      <dgm:prSet/>
      <dgm:spPr/>
      <dgm:t>
        <a:bodyPr/>
        <a:lstStyle/>
        <a:p>
          <a:endParaRPr lang="en-US" sz="1200"/>
        </a:p>
      </dgm:t>
    </dgm:pt>
    <dgm:pt modelId="{74C2FD25-72E4-214D-B374-CE59795E8B16}" type="sibTrans" cxnId="{A621C7F9-B17F-A647-AA34-53240E2697B0}">
      <dgm:prSet/>
      <dgm:spPr/>
      <dgm:t>
        <a:bodyPr/>
        <a:lstStyle/>
        <a:p>
          <a:endParaRPr lang="en-US" sz="1200"/>
        </a:p>
      </dgm:t>
    </dgm:pt>
    <dgm:pt modelId="{53DE4F0C-D6B7-6A48-8E63-D58859302992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Laboratories Committee</a:t>
          </a:r>
        </a:p>
      </dgm:t>
    </dgm:pt>
    <dgm:pt modelId="{B0553757-01C4-BA40-A366-B3D05FD2FBE3}" type="parTrans" cxnId="{D123D5B0-3F0D-9D41-A7D8-BF01A2035AF1}">
      <dgm:prSet/>
      <dgm:spPr/>
      <dgm:t>
        <a:bodyPr/>
        <a:lstStyle/>
        <a:p>
          <a:endParaRPr lang="en-US" sz="1200"/>
        </a:p>
      </dgm:t>
    </dgm:pt>
    <dgm:pt modelId="{D0EC2FF7-77D4-FE4F-BF74-921CF57175DA}" type="sibTrans" cxnId="{D123D5B0-3F0D-9D41-A7D8-BF01A2035AF1}">
      <dgm:prSet/>
      <dgm:spPr/>
      <dgm:t>
        <a:bodyPr/>
        <a:lstStyle/>
        <a:p>
          <a:endParaRPr lang="en-US" sz="1200"/>
        </a:p>
      </dgm:t>
    </dgm:pt>
    <dgm:pt modelId="{D5B47B07-C5B8-3D43-A5FE-FB033572A3E9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Service Courses Committee</a:t>
          </a:r>
        </a:p>
      </dgm:t>
    </dgm:pt>
    <dgm:pt modelId="{A5012AE4-A287-884A-968E-15E822DEEE2A}" type="parTrans" cxnId="{68A03020-12CB-0142-B94F-02CC94068DEA}">
      <dgm:prSet/>
      <dgm:spPr/>
      <dgm:t>
        <a:bodyPr/>
        <a:lstStyle/>
        <a:p>
          <a:endParaRPr lang="en-US" sz="1200"/>
        </a:p>
      </dgm:t>
    </dgm:pt>
    <dgm:pt modelId="{04E81542-347B-A845-BB68-D219EF8BD528}" type="sibTrans" cxnId="{68A03020-12CB-0142-B94F-02CC94068DEA}">
      <dgm:prSet/>
      <dgm:spPr/>
      <dgm:t>
        <a:bodyPr/>
        <a:lstStyle/>
        <a:p>
          <a:endParaRPr lang="en-US" sz="1200"/>
        </a:p>
      </dgm:t>
    </dgm:pt>
    <dgm:pt modelId="{983D436E-BF13-3B45-BA1C-E41E195012E2}">
      <dgm:prSet custT="1"/>
      <dgm:spPr>
        <a:solidFill>
          <a:srgbClr val="945200"/>
        </a:solidFill>
      </dgm:spPr>
      <dgm:t>
        <a:bodyPr/>
        <a:lstStyle/>
        <a:p>
          <a:r>
            <a:rPr lang="en-US" sz="1200" dirty="0"/>
            <a:t>Director of </a:t>
          </a:r>
          <a:br>
            <a:rPr lang="en-US" sz="1200" dirty="0"/>
          </a:br>
          <a:r>
            <a:rPr lang="en-US" sz="1200" dirty="0"/>
            <a:t>Grad Program (Schmidt)</a:t>
          </a:r>
        </a:p>
      </dgm:t>
    </dgm:pt>
    <dgm:pt modelId="{F96FA966-6A24-5A49-BBF7-B7C87A62FA21}" type="parTrans" cxnId="{5D817EF5-052D-E94A-BB21-312387843C1E}">
      <dgm:prSet/>
      <dgm:spPr/>
      <dgm:t>
        <a:bodyPr/>
        <a:lstStyle/>
        <a:p>
          <a:endParaRPr lang="en-US"/>
        </a:p>
      </dgm:t>
    </dgm:pt>
    <dgm:pt modelId="{7942ED90-947E-4D45-BD74-88AA3BBBA61F}" type="sibTrans" cxnId="{5D817EF5-052D-E94A-BB21-312387843C1E}">
      <dgm:prSet/>
      <dgm:spPr/>
      <dgm:t>
        <a:bodyPr/>
        <a:lstStyle/>
        <a:p>
          <a:endParaRPr lang="en-US"/>
        </a:p>
      </dgm:t>
    </dgm:pt>
    <dgm:pt modelId="{98041BC6-E02A-CE42-BE49-655DCA68FC50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Advising on </a:t>
          </a:r>
          <a:br>
            <a:rPr lang="en-US" sz="1200" dirty="0">
              <a:solidFill>
                <a:schemeClr val="bg1"/>
              </a:solidFill>
            </a:rPr>
          </a:br>
          <a:r>
            <a:rPr lang="en-US" sz="1200" dirty="0">
              <a:solidFill>
                <a:schemeClr val="bg1"/>
              </a:solidFill>
            </a:rPr>
            <a:t>Course Plan</a:t>
          </a:r>
          <a:endParaRPr lang="en-US" sz="1200" dirty="0">
            <a:solidFill>
              <a:srgbClr val="945200"/>
            </a:solidFill>
          </a:endParaRPr>
        </a:p>
      </dgm:t>
    </dgm:pt>
    <dgm:pt modelId="{E0372BE2-69DF-D54E-81C8-1150D3A651A5}" type="parTrans" cxnId="{FE04A568-73FB-CC41-B4A2-A953EE9DC016}">
      <dgm:prSet/>
      <dgm:spPr/>
      <dgm:t>
        <a:bodyPr/>
        <a:lstStyle/>
        <a:p>
          <a:endParaRPr lang="en-US"/>
        </a:p>
      </dgm:t>
    </dgm:pt>
    <dgm:pt modelId="{E2A9A903-7C1D-C749-85BF-85734ED96A51}" type="sibTrans" cxnId="{FE04A568-73FB-CC41-B4A2-A953EE9DC016}">
      <dgm:prSet/>
      <dgm:spPr/>
      <dgm:t>
        <a:bodyPr/>
        <a:lstStyle/>
        <a:p>
          <a:endParaRPr lang="en-US"/>
        </a:p>
      </dgm:t>
    </dgm:pt>
    <dgm:pt modelId="{FF7C1C8C-89C6-1D47-910E-716D1DCCD6D0}">
      <dgm:prSet custT="1"/>
      <dgm:spPr>
        <a:solidFill>
          <a:srgbClr val="945200"/>
        </a:solidFill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Interfacing with Grad Mentor Committees</a:t>
          </a:r>
        </a:p>
      </dgm:t>
    </dgm:pt>
    <dgm:pt modelId="{B7EAEAB9-0D20-B545-965F-B8A2DC6D4A78}" type="parTrans" cxnId="{313A72E4-C431-6541-885A-23571AE48A80}">
      <dgm:prSet/>
      <dgm:spPr/>
      <dgm:t>
        <a:bodyPr/>
        <a:lstStyle/>
        <a:p>
          <a:endParaRPr lang="en-US"/>
        </a:p>
      </dgm:t>
    </dgm:pt>
    <dgm:pt modelId="{01DC03E5-E8D7-0B46-9DD8-3C8330A5ABF4}" type="sibTrans" cxnId="{313A72E4-C431-6541-885A-23571AE48A80}">
      <dgm:prSet/>
      <dgm:spPr/>
      <dgm:t>
        <a:bodyPr/>
        <a:lstStyle/>
        <a:p>
          <a:endParaRPr lang="en-US"/>
        </a:p>
      </dgm:t>
    </dgm:pt>
    <dgm:pt modelId="{E523F29A-61BB-C64B-A66C-A40BC3BDA02F}">
      <dgm:prSet custT="1"/>
      <dgm:spPr>
        <a:solidFill>
          <a:srgbClr val="945200"/>
        </a:solidFill>
        <a:ln w="38100">
          <a:noFill/>
        </a:ln>
      </dgm:spPr>
      <dgm:t>
        <a:bodyPr/>
        <a:lstStyle/>
        <a:p>
          <a:r>
            <a:rPr lang="en-US" sz="1200" dirty="0">
              <a:solidFill>
                <a:schemeClr val="bg1"/>
              </a:solidFill>
            </a:rPr>
            <a:t>Qual Exam Preparation</a:t>
          </a:r>
        </a:p>
      </dgm:t>
    </dgm:pt>
    <dgm:pt modelId="{8F8EFBF6-D169-8749-8245-349D53C0D86C}" type="parTrans" cxnId="{4ADA0118-3264-D346-A92B-C3F02E64ED16}">
      <dgm:prSet/>
      <dgm:spPr/>
      <dgm:t>
        <a:bodyPr/>
        <a:lstStyle/>
        <a:p>
          <a:endParaRPr lang="en-US"/>
        </a:p>
      </dgm:t>
    </dgm:pt>
    <dgm:pt modelId="{D62F02E8-9A55-B34E-B096-4573CAAE44F5}" type="sibTrans" cxnId="{4ADA0118-3264-D346-A92B-C3F02E64ED16}">
      <dgm:prSet/>
      <dgm:spPr/>
      <dgm:t>
        <a:bodyPr/>
        <a:lstStyle/>
        <a:p>
          <a:endParaRPr lang="en-US"/>
        </a:p>
      </dgm:t>
    </dgm:pt>
    <dgm:pt modelId="{A02638CD-3844-EC40-A7CF-438EAC1120E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Mentor Committees</a:t>
          </a:r>
        </a:p>
      </dgm:t>
    </dgm:pt>
    <dgm:pt modelId="{3493D1B3-52DF-6342-8195-60D06E136C8D}" type="parTrans" cxnId="{D11FFF8D-FD63-0C48-B094-5382C4037CB7}">
      <dgm:prSet/>
      <dgm:spPr/>
      <dgm:t>
        <a:bodyPr/>
        <a:lstStyle/>
        <a:p>
          <a:endParaRPr lang="en-US"/>
        </a:p>
      </dgm:t>
    </dgm:pt>
    <dgm:pt modelId="{ABCDF9FC-9E7B-7C41-8799-4732C07E9FD4}" type="sibTrans" cxnId="{D11FFF8D-FD63-0C48-B094-5382C4037CB7}">
      <dgm:prSet/>
      <dgm:spPr/>
      <dgm:t>
        <a:bodyPr/>
        <a:lstStyle/>
        <a:p>
          <a:endParaRPr lang="en-US"/>
        </a:p>
      </dgm:t>
    </dgm:pt>
    <dgm:pt modelId="{45D5390C-853E-9B46-9D4F-9BF8F372F1A7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Garage Physics</a:t>
          </a:r>
          <a:br>
            <a:rPr lang="en-US" sz="1200" dirty="0">
              <a:solidFill>
                <a:srgbClr val="0070C0"/>
              </a:solidFill>
            </a:rPr>
          </a:br>
          <a:r>
            <a:rPr lang="en-US" sz="1200" dirty="0">
              <a:solidFill>
                <a:srgbClr val="0070C0"/>
              </a:solidFill>
            </a:rPr>
            <a:t>(Carlsmith)</a:t>
          </a:r>
        </a:p>
      </dgm:t>
    </dgm:pt>
    <dgm:pt modelId="{87162D13-BA83-1346-A10D-C2BCBF028772}" type="parTrans" cxnId="{E623C498-EFA2-0849-A44F-492C78BA5B65}">
      <dgm:prSet/>
      <dgm:spPr/>
      <dgm:t>
        <a:bodyPr/>
        <a:lstStyle/>
        <a:p>
          <a:endParaRPr lang="en-US"/>
        </a:p>
      </dgm:t>
    </dgm:pt>
    <dgm:pt modelId="{F7D55096-9574-2745-91FC-BDAD6C957ACC}" type="sibTrans" cxnId="{E623C498-EFA2-0849-A44F-492C78BA5B65}">
      <dgm:prSet/>
      <dgm:spPr/>
      <dgm:t>
        <a:bodyPr/>
        <a:lstStyle/>
        <a:p>
          <a:endParaRPr lang="en-US"/>
        </a:p>
      </dgm:t>
    </dgm:pt>
    <dgm:pt modelId="{5A3F1D89-1179-744B-852D-5D13CB1EF74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Prelim Exam Committee</a:t>
          </a:r>
        </a:p>
      </dgm:t>
    </dgm:pt>
    <dgm:pt modelId="{545678E5-2FEC-484B-80E2-7224E2A7E5CB}" type="sibTrans" cxnId="{7C5AB1D6-ED57-6340-BDD9-B89A53B2C998}">
      <dgm:prSet/>
      <dgm:spPr/>
      <dgm:t>
        <a:bodyPr/>
        <a:lstStyle/>
        <a:p>
          <a:endParaRPr lang="en-US"/>
        </a:p>
      </dgm:t>
    </dgm:pt>
    <dgm:pt modelId="{CBB46D96-F001-414D-9FF2-C9E7DA684652}" type="parTrans" cxnId="{7C5AB1D6-ED57-6340-BDD9-B89A53B2C998}">
      <dgm:prSet/>
      <dgm:spPr/>
      <dgm:t>
        <a:bodyPr/>
        <a:lstStyle/>
        <a:p>
          <a:endParaRPr lang="en-US"/>
        </a:p>
      </dgm:t>
    </dgm:pt>
    <dgm:pt modelId="{1073B512-C862-9C4F-8526-A4D3E5429DF8}">
      <dgm:prSet custT="1"/>
      <dgm:spPr>
        <a:solidFill>
          <a:schemeClr val="tx1"/>
        </a:solidFill>
        <a:ln w="38100">
          <a:noFill/>
        </a:ln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Committees</a:t>
          </a:r>
        </a:p>
      </dgm:t>
    </dgm:pt>
    <dgm:pt modelId="{07C26D73-EF97-DD48-9EF8-911DC5098569}" type="sibTrans" cxnId="{05544E9D-70A1-C243-A377-749E0E060E47}">
      <dgm:prSet/>
      <dgm:spPr/>
      <dgm:t>
        <a:bodyPr/>
        <a:lstStyle/>
        <a:p>
          <a:endParaRPr lang="en-US"/>
        </a:p>
      </dgm:t>
    </dgm:pt>
    <dgm:pt modelId="{B97677DD-E2C9-7C45-AB98-C42234B18E7D}" type="parTrans" cxnId="{05544E9D-70A1-C243-A377-749E0E060E47}">
      <dgm:prSet/>
      <dgm:spPr/>
      <dgm:t>
        <a:bodyPr/>
        <a:lstStyle/>
        <a:p>
          <a:endParaRPr lang="en-US"/>
        </a:p>
      </dgm:t>
    </dgm:pt>
    <dgm:pt modelId="{EA2A3A2A-72D2-DD4C-97C2-63D6775FB4B8}">
      <dgm:prSet custT="1"/>
      <dgm:spPr>
        <a:noFill/>
        <a:ln w="38100">
          <a:solidFill>
            <a:srgbClr val="0070C0"/>
          </a:solidFill>
        </a:ln>
      </dgm:spPr>
      <dgm:t>
        <a:bodyPr/>
        <a:lstStyle/>
        <a:p>
          <a:r>
            <a:rPr lang="en-US" sz="1200" dirty="0">
              <a:solidFill>
                <a:srgbClr val="0070C0"/>
              </a:solidFill>
            </a:rPr>
            <a:t>UG Program Committee</a:t>
          </a:r>
          <a:endParaRPr lang="en-US" sz="1200" dirty="0">
            <a:solidFill>
              <a:srgbClr val="945200"/>
            </a:solidFill>
          </a:endParaRPr>
        </a:p>
      </dgm:t>
    </dgm:pt>
    <dgm:pt modelId="{C8ECAE8B-656C-D941-964A-4C2F1DB77A69}" type="sibTrans" cxnId="{CBDC2326-A3A4-844D-9794-2DBF45C7265B}">
      <dgm:prSet/>
      <dgm:spPr/>
      <dgm:t>
        <a:bodyPr/>
        <a:lstStyle/>
        <a:p>
          <a:endParaRPr lang="en-US"/>
        </a:p>
      </dgm:t>
    </dgm:pt>
    <dgm:pt modelId="{C5D20F17-D39B-1145-8C7C-7B130A5F2727}" type="parTrans" cxnId="{CBDC2326-A3A4-844D-9794-2DBF45C7265B}">
      <dgm:prSet/>
      <dgm:spPr/>
      <dgm:t>
        <a:bodyPr/>
        <a:lstStyle/>
        <a:p>
          <a:endParaRPr lang="en-US"/>
        </a:p>
      </dgm:t>
    </dgm:pt>
    <dgm:pt modelId="{318586C8-A048-E345-AFF5-3A7CDD18910E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Program Committee</a:t>
          </a:r>
        </a:p>
      </dgm:t>
    </dgm:pt>
    <dgm:pt modelId="{5F27BDCC-3B79-BE4C-A2A4-7693152C733B}" type="sibTrans" cxnId="{2505339D-FCDC-4A43-86C2-42EC4AEB86A2}">
      <dgm:prSet/>
      <dgm:spPr/>
      <dgm:t>
        <a:bodyPr/>
        <a:lstStyle/>
        <a:p>
          <a:endParaRPr lang="en-US" sz="1200"/>
        </a:p>
      </dgm:t>
    </dgm:pt>
    <dgm:pt modelId="{EDBA1E99-59AD-3648-8DB0-5CF5F37D1D3D}" type="parTrans" cxnId="{2505339D-FCDC-4A43-86C2-42EC4AEB86A2}">
      <dgm:prSet/>
      <dgm:spPr/>
      <dgm:t>
        <a:bodyPr/>
        <a:lstStyle/>
        <a:p>
          <a:endParaRPr lang="en-US" sz="1200"/>
        </a:p>
      </dgm:t>
    </dgm:pt>
    <dgm:pt modelId="{8FE86F93-FB93-C04B-BF42-1EDD83317D07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Grad Admissions Committee</a:t>
          </a:r>
        </a:p>
      </dgm:t>
    </dgm:pt>
    <dgm:pt modelId="{49633A70-BBD7-2044-B02D-62362DFF6905}" type="sibTrans" cxnId="{346AB252-90B9-FE4E-A773-F94DC1D44E0D}">
      <dgm:prSet/>
      <dgm:spPr/>
      <dgm:t>
        <a:bodyPr/>
        <a:lstStyle/>
        <a:p>
          <a:endParaRPr lang="en-US"/>
        </a:p>
      </dgm:t>
    </dgm:pt>
    <dgm:pt modelId="{CB94850E-45DB-3340-8ABA-BF68D7367482}" type="parTrans" cxnId="{346AB252-90B9-FE4E-A773-F94DC1D44E0D}">
      <dgm:prSet/>
      <dgm:spPr/>
      <dgm:t>
        <a:bodyPr/>
        <a:lstStyle/>
        <a:p>
          <a:endParaRPr lang="en-US"/>
        </a:p>
      </dgm:t>
    </dgm:pt>
    <dgm:pt modelId="{B1F535A4-6530-B34D-A8AB-4129A84D6026}">
      <dgm:prSet custT="1"/>
      <dgm:spPr>
        <a:noFill/>
        <a:ln w="38100">
          <a:solidFill>
            <a:srgbClr val="945200"/>
          </a:solidFill>
        </a:ln>
      </dgm:spPr>
      <dgm:t>
        <a:bodyPr/>
        <a:lstStyle/>
        <a:p>
          <a:r>
            <a:rPr lang="en-US" sz="1200" dirty="0">
              <a:solidFill>
                <a:srgbClr val="945200"/>
              </a:solidFill>
            </a:rPr>
            <a:t>Qual Exam Committee</a:t>
          </a:r>
        </a:p>
      </dgm:t>
    </dgm:pt>
    <dgm:pt modelId="{40D22218-A870-5B4F-9694-D81DE06FC42A}" type="sibTrans" cxnId="{4F496668-37A0-3F42-ABD9-6EE16EA1945E}">
      <dgm:prSet/>
      <dgm:spPr/>
      <dgm:t>
        <a:bodyPr/>
        <a:lstStyle/>
        <a:p>
          <a:endParaRPr lang="en-US"/>
        </a:p>
      </dgm:t>
    </dgm:pt>
    <dgm:pt modelId="{7D575931-2204-4E4F-A650-E47C7DD7F87B}" type="parTrans" cxnId="{4F496668-37A0-3F42-ABD9-6EE16EA1945E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15DD13-2968-2E46-97BB-31DD307170B4}" type="pres">
      <dgm:prSet presAssocID="{8CFDB117-0E49-0E41-B1C1-AD404076B3C8}" presName="hierRoot1" presStyleCnt="0">
        <dgm:presLayoutVars>
          <dgm:hierBranch val="init"/>
        </dgm:presLayoutVars>
      </dgm:prSet>
      <dgm:spPr/>
    </dgm:pt>
    <dgm:pt modelId="{F6B80596-328A-E646-A8E8-B3CFD904F57D}" type="pres">
      <dgm:prSet presAssocID="{8CFDB117-0E49-0E41-B1C1-AD404076B3C8}" presName="rootComposite1" presStyleCnt="0"/>
      <dgm:spPr/>
    </dgm:pt>
    <dgm:pt modelId="{6FA7635D-8F79-AA4D-AEE3-B5BB233570D7}" type="pres">
      <dgm:prSet presAssocID="{8CFDB117-0E49-0E41-B1C1-AD404076B3C8}" presName="rootText1" presStyleLbl="node0" presStyleIdx="0" presStyleCnt="1">
        <dgm:presLayoutVars>
          <dgm:chPref val="3"/>
        </dgm:presLayoutVars>
      </dgm:prSet>
      <dgm:spPr/>
    </dgm:pt>
    <dgm:pt modelId="{F511ECDF-8ACF-BB45-A6C3-853A59FA81A8}" type="pres">
      <dgm:prSet presAssocID="{8CFDB117-0E49-0E41-B1C1-AD404076B3C8}" presName="rootConnector1" presStyleLbl="node1" presStyleIdx="0" presStyleCnt="0"/>
      <dgm:spPr/>
    </dgm:pt>
    <dgm:pt modelId="{30431C37-37C3-4B43-A106-01F142C454A5}" type="pres">
      <dgm:prSet presAssocID="{8CFDB117-0E49-0E41-B1C1-AD404076B3C8}" presName="hierChild2" presStyleCnt="0"/>
      <dgm:spPr/>
    </dgm:pt>
    <dgm:pt modelId="{1D879668-29CE-6441-85C0-8AB9616D63B4}" type="pres">
      <dgm:prSet presAssocID="{4C44ECE5-6248-B348-A934-B00C9D9DBDAB}" presName="Name37" presStyleLbl="parChTrans1D2" presStyleIdx="0" presStyleCnt="4"/>
      <dgm:spPr/>
    </dgm:pt>
    <dgm:pt modelId="{E1D8C421-4BC4-024A-9A02-DB8A99850493}" type="pres">
      <dgm:prSet presAssocID="{13ACE79E-FDE9-4345-BDB7-2A79BC0BF6EA}" presName="hierRoot2" presStyleCnt="0">
        <dgm:presLayoutVars>
          <dgm:hierBranch val="init"/>
        </dgm:presLayoutVars>
      </dgm:prSet>
      <dgm:spPr/>
    </dgm:pt>
    <dgm:pt modelId="{F8817D6C-31DA-8B47-B8A8-B1130D10BF06}" type="pres">
      <dgm:prSet presAssocID="{13ACE79E-FDE9-4345-BDB7-2A79BC0BF6EA}" presName="rootComposite" presStyleCnt="0"/>
      <dgm:spPr/>
    </dgm:pt>
    <dgm:pt modelId="{9303EE52-2700-8E4F-B4B8-E385964D9896}" type="pres">
      <dgm:prSet presAssocID="{13ACE79E-FDE9-4345-BDB7-2A79BC0BF6EA}" presName="rootText" presStyleLbl="node2" presStyleIdx="0" presStyleCnt="4" custScaleX="123789" custScaleY="106813" custLinFactX="100000" custLinFactNeighborX="141716" custLinFactNeighborY="-1317">
        <dgm:presLayoutVars>
          <dgm:chPref val="3"/>
        </dgm:presLayoutVars>
      </dgm:prSet>
      <dgm:spPr/>
    </dgm:pt>
    <dgm:pt modelId="{619B2909-02E1-7340-85FA-1FD55A8B1192}" type="pres">
      <dgm:prSet presAssocID="{13ACE79E-FDE9-4345-BDB7-2A79BC0BF6EA}" presName="rootConnector" presStyleLbl="node2" presStyleIdx="0" presStyleCnt="4"/>
      <dgm:spPr/>
    </dgm:pt>
    <dgm:pt modelId="{92A72930-23C2-1E42-A068-BBF9F80722AC}" type="pres">
      <dgm:prSet presAssocID="{13ACE79E-FDE9-4345-BDB7-2A79BC0BF6EA}" presName="hierChild4" presStyleCnt="0"/>
      <dgm:spPr/>
    </dgm:pt>
    <dgm:pt modelId="{EF605C4A-4D35-1944-8ED1-5DECFCC68305}" type="pres">
      <dgm:prSet presAssocID="{13ACE79E-FDE9-4345-BDB7-2A79BC0BF6EA}" presName="hierChild5" presStyleCnt="0"/>
      <dgm:spPr/>
    </dgm:pt>
    <dgm:pt modelId="{E3955076-FE4D-8C43-8327-887536B1F2FB}" type="pres">
      <dgm:prSet presAssocID="{45D9CBC8-42DA-C847-8AD4-0E8EAE7DAC05}" presName="Name37" presStyleLbl="parChTrans1D2" presStyleIdx="1" presStyleCnt="4"/>
      <dgm:spPr/>
    </dgm:pt>
    <dgm:pt modelId="{61076890-C625-7041-BA73-790BA0D5B8F2}" type="pres">
      <dgm:prSet presAssocID="{6E37864F-0646-FD4E-8F0C-E29682BD3C71}" presName="hierRoot2" presStyleCnt="0">
        <dgm:presLayoutVars>
          <dgm:hierBranch val="init"/>
        </dgm:presLayoutVars>
      </dgm:prSet>
      <dgm:spPr/>
    </dgm:pt>
    <dgm:pt modelId="{11B21EF4-ACCE-D443-B322-EFD2E971F828}" type="pres">
      <dgm:prSet presAssocID="{6E37864F-0646-FD4E-8F0C-E29682BD3C71}" presName="rootComposite" presStyleCnt="0"/>
      <dgm:spPr/>
    </dgm:pt>
    <dgm:pt modelId="{BEAD9785-D6FE-F94F-937E-59C21A73F91F}" type="pres">
      <dgm:prSet presAssocID="{6E37864F-0646-FD4E-8F0C-E29682BD3C71}" presName="rootText" presStyleLbl="node2" presStyleIdx="1" presStyleCnt="4">
        <dgm:presLayoutVars>
          <dgm:chPref val="3"/>
        </dgm:presLayoutVars>
      </dgm:prSet>
      <dgm:spPr/>
    </dgm:pt>
    <dgm:pt modelId="{66D76A34-5DFC-EC49-A33C-E4033F49271C}" type="pres">
      <dgm:prSet presAssocID="{6E37864F-0646-FD4E-8F0C-E29682BD3C71}" presName="rootConnector" presStyleLbl="node2" presStyleIdx="1" presStyleCnt="4"/>
      <dgm:spPr/>
    </dgm:pt>
    <dgm:pt modelId="{492C7786-3142-8947-A8E4-F99CC0B5B661}" type="pres">
      <dgm:prSet presAssocID="{6E37864F-0646-FD4E-8F0C-E29682BD3C71}" presName="hierChild4" presStyleCnt="0"/>
      <dgm:spPr/>
    </dgm:pt>
    <dgm:pt modelId="{C9E37087-A345-8C40-B1B7-157C462EF5DB}" type="pres">
      <dgm:prSet presAssocID="{2700454E-C927-EC40-AAD4-F1079A08DB88}" presName="Name37" presStyleLbl="parChTrans1D3" presStyleIdx="0" presStyleCnt="12"/>
      <dgm:spPr/>
    </dgm:pt>
    <dgm:pt modelId="{9BE23FC3-A353-3C45-A750-18CB0811B8AC}" type="pres">
      <dgm:prSet presAssocID="{6CD0F6B0-3D85-9C45-84DF-7440FDDD8360}" presName="hierRoot2" presStyleCnt="0">
        <dgm:presLayoutVars>
          <dgm:hierBranch val="init"/>
        </dgm:presLayoutVars>
      </dgm:prSet>
      <dgm:spPr/>
    </dgm:pt>
    <dgm:pt modelId="{E55F65BE-EE1A-DA41-8D09-A3A951251B1C}" type="pres">
      <dgm:prSet presAssocID="{6CD0F6B0-3D85-9C45-84DF-7440FDDD8360}" presName="rootComposite" presStyleCnt="0"/>
      <dgm:spPr/>
    </dgm:pt>
    <dgm:pt modelId="{41CA7AF8-F2FE-974C-82B7-72638B550524}" type="pres">
      <dgm:prSet presAssocID="{6CD0F6B0-3D85-9C45-84DF-7440FDDD8360}" presName="rootText" presStyleLbl="node3" presStyleIdx="0" presStyleCnt="12">
        <dgm:presLayoutVars>
          <dgm:chPref val="3"/>
        </dgm:presLayoutVars>
      </dgm:prSet>
      <dgm:spPr/>
    </dgm:pt>
    <dgm:pt modelId="{456E2385-50A8-0845-978A-17442A5D1F0F}" type="pres">
      <dgm:prSet presAssocID="{6CD0F6B0-3D85-9C45-84DF-7440FDDD8360}" presName="rootConnector" presStyleLbl="node3" presStyleIdx="0" presStyleCnt="12"/>
      <dgm:spPr/>
    </dgm:pt>
    <dgm:pt modelId="{93B21D6D-6238-9842-B3AB-B6DBEC4711F5}" type="pres">
      <dgm:prSet presAssocID="{6CD0F6B0-3D85-9C45-84DF-7440FDDD8360}" presName="hierChild4" presStyleCnt="0"/>
      <dgm:spPr/>
    </dgm:pt>
    <dgm:pt modelId="{CEE42306-72BA-B144-B814-33A518984650}" type="pres">
      <dgm:prSet presAssocID="{45C8F98A-A4BF-AF4A-8C6E-3178095BB1C4}" presName="Name37" presStyleLbl="parChTrans1D4" presStyleIdx="0" presStyleCnt="12"/>
      <dgm:spPr/>
    </dgm:pt>
    <dgm:pt modelId="{4DBACD75-563F-BE49-B5D1-0C3040615D5F}" type="pres">
      <dgm:prSet presAssocID="{EB43871C-2FBE-AE4A-8746-3A30C937CF7F}" presName="hierRoot2" presStyleCnt="0">
        <dgm:presLayoutVars>
          <dgm:hierBranch val="init"/>
        </dgm:presLayoutVars>
      </dgm:prSet>
      <dgm:spPr/>
    </dgm:pt>
    <dgm:pt modelId="{9BBC3680-E7E4-E545-A7B0-B8D5A84E32BA}" type="pres">
      <dgm:prSet presAssocID="{EB43871C-2FBE-AE4A-8746-3A30C937CF7F}" presName="rootComposite" presStyleCnt="0"/>
      <dgm:spPr/>
    </dgm:pt>
    <dgm:pt modelId="{6D185394-041A-0646-85DB-BEB40980EA31}" type="pres">
      <dgm:prSet presAssocID="{EB43871C-2FBE-AE4A-8746-3A30C937CF7F}" presName="rootText" presStyleLbl="node4" presStyleIdx="0" presStyleCnt="12">
        <dgm:presLayoutVars>
          <dgm:chPref val="3"/>
        </dgm:presLayoutVars>
      </dgm:prSet>
      <dgm:spPr/>
    </dgm:pt>
    <dgm:pt modelId="{F3080C78-919D-164D-BF54-D51F3528162B}" type="pres">
      <dgm:prSet presAssocID="{EB43871C-2FBE-AE4A-8746-3A30C937CF7F}" presName="rootConnector" presStyleLbl="node4" presStyleIdx="0" presStyleCnt="12"/>
      <dgm:spPr/>
    </dgm:pt>
    <dgm:pt modelId="{057BEA22-F3BD-5943-B9E1-87A7EBAE723D}" type="pres">
      <dgm:prSet presAssocID="{EB43871C-2FBE-AE4A-8746-3A30C937CF7F}" presName="hierChild4" presStyleCnt="0"/>
      <dgm:spPr/>
    </dgm:pt>
    <dgm:pt modelId="{B2DD15E7-5572-EF4E-8D76-333643375184}" type="pres">
      <dgm:prSet presAssocID="{EB43871C-2FBE-AE4A-8746-3A30C937CF7F}" presName="hierChild5" presStyleCnt="0"/>
      <dgm:spPr/>
    </dgm:pt>
    <dgm:pt modelId="{F3AFD942-B2E5-F546-BD50-B9A369A7411D}" type="pres">
      <dgm:prSet presAssocID="{C64D4576-472C-BC46-945F-9E889E28DFAB}" presName="Name37" presStyleLbl="parChTrans1D4" presStyleIdx="1" presStyleCnt="12"/>
      <dgm:spPr/>
    </dgm:pt>
    <dgm:pt modelId="{23AA3449-74F3-3545-9C7D-EE1424B99FC3}" type="pres">
      <dgm:prSet presAssocID="{A442A102-13A5-6444-AF60-019EAE0535CC}" presName="hierRoot2" presStyleCnt="0">
        <dgm:presLayoutVars>
          <dgm:hierBranch val="init"/>
        </dgm:presLayoutVars>
      </dgm:prSet>
      <dgm:spPr/>
    </dgm:pt>
    <dgm:pt modelId="{CF16120A-FB92-B443-B4DD-0CD1ADB1F02B}" type="pres">
      <dgm:prSet presAssocID="{A442A102-13A5-6444-AF60-019EAE0535CC}" presName="rootComposite" presStyleCnt="0"/>
      <dgm:spPr/>
    </dgm:pt>
    <dgm:pt modelId="{C04E39E4-DDA3-AA47-8502-79CDBA8B96B5}" type="pres">
      <dgm:prSet presAssocID="{A442A102-13A5-6444-AF60-019EAE0535CC}" presName="rootText" presStyleLbl="node4" presStyleIdx="1" presStyleCnt="12">
        <dgm:presLayoutVars>
          <dgm:chPref val="3"/>
        </dgm:presLayoutVars>
      </dgm:prSet>
      <dgm:spPr/>
    </dgm:pt>
    <dgm:pt modelId="{3335916F-5E20-AD4B-8396-6CB515C7492A}" type="pres">
      <dgm:prSet presAssocID="{A442A102-13A5-6444-AF60-019EAE0535CC}" presName="rootConnector" presStyleLbl="node4" presStyleIdx="1" presStyleCnt="12"/>
      <dgm:spPr/>
    </dgm:pt>
    <dgm:pt modelId="{9A77FE00-12D5-9C49-8D63-714E32364199}" type="pres">
      <dgm:prSet presAssocID="{A442A102-13A5-6444-AF60-019EAE0535CC}" presName="hierChild4" presStyleCnt="0"/>
      <dgm:spPr/>
    </dgm:pt>
    <dgm:pt modelId="{363C2DDD-8FAA-3840-B665-FB1F8F50C60F}" type="pres">
      <dgm:prSet presAssocID="{A442A102-13A5-6444-AF60-019EAE0535CC}" presName="hierChild5" presStyleCnt="0"/>
      <dgm:spPr/>
    </dgm:pt>
    <dgm:pt modelId="{1E706654-C419-B048-A882-7FF4581B0EEB}" type="pres">
      <dgm:prSet presAssocID="{58BBB306-9200-9548-8BBD-0378B210ACEA}" presName="Name37" presStyleLbl="parChTrans1D4" presStyleIdx="2" presStyleCnt="12"/>
      <dgm:spPr/>
    </dgm:pt>
    <dgm:pt modelId="{B0C957FC-ECEF-3243-A565-1898EB7E686C}" type="pres">
      <dgm:prSet presAssocID="{1ECA46BA-0D85-6E41-B27D-C7AFD88BC4EA}" presName="hierRoot2" presStyleCnt="0">
        <dgm:presLayoutVars>
          <dgm:hierBranch val="init"/>
        </dgm:presLayoutVars>
      </dgm:prSet>
      <dgm:spPr/>
    </dgm:pt>
    <dgm:pt modelId="{7AA61D68-CC14-C944-8EAB-C7BA56CFDA4A}" type="pres">
      <dgm:prSet presAssocID="{1ECA46BA-0D85-6E41-B27D-C7AFD88BC4EA}" presName="rootComposite" presStyleCnt="0"/>
      <dgm:spPr/>
    </dgm:pt>
    <dgm:pt modelId="{80B453E4-909A-7F4F-BEE9-27E25EBBBB1A}" type="pres">
      <dgm:prSet presAssocID="{1ECA46BA-0D85-6E41-B27D-C7AFD88BC4EA}" presName="rootText" presStyleLbl="node4" presStyleIdx="2" presStyleCnt="12">
        <dgm:presLayoutVars>
          <dgm:chPref val="3"/>
        </dgm:presLayoutVars>
      </dgm:prSet>
      <dgm:spPr/>
    </dgm:pt>
    <dgm:pt modelId="{4CC6AE52-EB50-6A45-A706-52BF57B752E6}" type="pres">
      <dgm:prSet presAssocID="{1ECA46BA-0D85-6E41-B27D-C7AFD88BC4EA}" presName="rootConnector" presStyleLbl="node4" presStyleIdx="2" presStyleCnt="12"/>
      <dgm:spPr/>
    </dgm:pt>
    <dgm:pt modelId="{343C645B-9E09-534E-80F8-1A191430145A}" type="pres">
      <dgm:prSet presAssocID="{1ECA46BA-0D85-6E41-B27D-C7AFD88BC4EA}" presName="hierChild4" presStyleCnt="0"/>
      <dgm:spPr/>
    </dgm:pt>
    <dgm:pt modelId="{0DD508F3-CBBC-4D46-BF09-06F6D34A2569}" type="pres">
      <dgm:prSet presAssocID="{1ECA46BA-0D85-6E41-B27D-C7AFD88BC4EA}" presName="hierChild5" presStyleCnt="0"/>
      <dgm:spPr/>
    </dgm:pt>
    <dgm:pt modelId="{DD771B1B-339C-FA48-8483-BCAE1509B5E6}" type="pres">
      <dgm:prSet presAssocID="{A5012AE4-A287-884A-968E-15E822DEEE2A}" presName="Name37" presStyleLbl="parChTrans1D4" presStyleIdx="3" presStyleCnt="12"/>
      <dgm:spPr/>
    </dgm:pt>
    <dgm:pt modelId="{515BF1B5-B04A-8840-B265-7EA863FAAC1D}" type="pres">
      <dgm:prSet presAssocID="{D5B47B07-C5B8-3D43-A5FE-FB033572A3E9}" presName="hierRoot2" presStyleCnt="0">
        <dgm:presLayoutVars>
          <dgm:hierBranch val="init"/>
        </dgm:presLayoutVars>
      </dgm:prSet>
      <dgm:spPr/>
    </dgm:pt>
    <dgm:pt modelId="{7B3AA744-05D3-4544-A417-CE18C6DBBFFC}" type="pres">
      <dgm:prSet presAssocID="{D5B47B07-C5B8-3D43-A5FE-FB033572A3E9}" presName="rootComposite" presStyleCnt="0"/>
      <dgm:spPr/>
    </dgm:pt>
    <dgm:pt modelId="{C98EB0AF-45E0-1F46-B8D7-888B2B420A29}" type="pres">
      <dgm:prSet presAssocID="{D5B47B07-C5B8-3D43-A5FE-FB033572A3E9}" presName="rootText" presStyleLbl="node4" presStyleIdx="3" presStyleCnt="12">
        <dgm:presLayoutVars>
          <dgm:chPref val="3"/>
        </dgm:presLayoutVars>
      </dgm:prSet>
      <dgm:spPr/>
    </dgm:pt>
    <dgm:pt modelId="{51D4CEF3-C33E-674E-AA8E-BE5C5C67350E}" type="pres">
      <dgm:prSet presAssocID="{D5B47B07-C5B8-3D43-A5FE-FB033572A3E9}" presName="rootConnector" presStyleLbl="node4" presStyleIdx="3" presStyleCnt="12"/>
      <dgm:spPr/>
    </dgm:pt>
    <dgm:pt modelId="{0A101EF0-3FE0-C84E-8B16-5F99EE77793F}" type="pres">
      <dgm:prSet presAssocID="{D5B47B07-C5B8-3D43-A5FE-FB033572A3E9}" presName="hierChild4" presStyleCnt="0"/>
      <dgm:spPr/>
    </dgm:pt>
    <dgm:pt modelId="{B27B8306-C013-1C48-8969-A47FE9176282}" type="pres">
      <dgm:prSet presAssocID="{D5B47B07-C5B8-3D43-A5FE-FB033572A3E9}" presName="hierChild5" presStyleCnt="0"/>
      <dgm:spPr/>
    </dgm:pt>
    <dgm:pt modelId="{69083AFB-0C44-8D43-B501-90CC35521D9D}" type="pres">
      <dgm:prSet presAssocID="{6CD0F6B0-3D85-9C45-84DF-7440FDDD8360}" presName="hierChild5" presStyleCnt="0"/>
      <dgm:spPr/>
    </dgm:pt>
    <dgm:pt modelId="{94D4DCAF-F6FE-084D-BCA8-832FF4D98D3B}" type="pres">
      <dgm:prSet presAssocID="{138B4F0D-DDBF-AE4E-AD9C-C853E929E4C1}" presName="Name37" presStyleLbl="parChTrans1D3" presStyleIdx="1" presStyleCnt="12"/>
      <dgm:spPr/>
    </dgm:pt>
    <dgm:pt modelId="{0CBA5321-B90A-E746-B71C-B79793BBB8BE}" type="pres">
      <dgm:prSet presAssocID="{536667CC-8428-A64A-98F8-0505634EA460}" presName="hierRoot2" presStyleCnt="0">
        <dgm:presLayoutVars>
          <dgm:hierBranch val="init"/>
        </dgm:presLayoutVars>
      </dgm:prSet>
      <dgm:spPr/>
    </dgm:pt>
    <dgm:pt modelId="{1D04465F-B91E-4F4E-9986-4D672DD73025}" type="pres">
      <dgm:prSet presAssocID="{536667CC-8428-A64A-98F8-0505634EA460}" presName="rootComposite" presStyleCnt="0"/>
      <dgm:spPr/>
    </dgm:pt>
    <dgm:pt modelId="{8A3EEB84-DE9F-2947-9039-C03CF38EA44B}" type="pres">
      <dgm:prSet presAssocID="{536667CC-8428-A64A-98F8-0505634EA460}" presName="rootText" presStyleLbl="node3" presStyleIdx="1" presStyleCnt="12">
        <dgm:presLayoutVars>
          <dgm:chPref val="3"/>
        </dgm:presLayoutVars>
      </dgm:prSet>
      <dgm:spPr/>
    </dgm:pt>
    <dgm:pt modelId="{40EFBDBD-5EEF-ED4B-8DEE-4F06D0B196C6}" type="pres">
      <dgm:prSet presAssocID="{536667CC-8428-A64A-98F8-0505634EA460}" presName="rootConnector" presStyleLbl="node3" presStyleIdx="1" presStyleCnt="12"/>
      <dgm:spPr/>
    </dgm:pt>
    <dgm:pt modelId="{443CCD7D-F77E-9344-A883-17F89224577B}" type="pres">
      <dgm:prSet presAssocID="{536667CC-8428-A64A-98F8-0505634EA460}" presName="hierChild4" presStyleCnt="0"/>
      <dgm:spPr/>
    </dgm:pt>
    <dgm:pt modelId="{94A2741B-00A8-D246-929D-3B8283121AC0}" type="pres">
      <dgm:prSet presAssocID="{999C5CA2-3167-264B-900D-DBA8E8C04144}" presName="Name37" presStyleLbl="parChTrans1D4" presStyleIdx="4" presStyleCnt="12"/>
      <dgm:spPr/>
    </dgm:pt>
    <dgm:pt modelId="{5D8C5CAE-2815-F641-887D-156D1684B8C0}" type="pres">
      <dgm:prSet presAssocID="{DEDAF225-6168-D44B-BB67-65D6D2C50E48}" presName="hierRoot2" presStyleCnt="0">
        <dgm:presLayoutVars>
          <dgm:hierBranch val="init"/>
        </dgm:presLayoutVars>
      </dgm:prSet>
      <dgm:spPr/>
    </dgm:pt>
    <dgm:pt modelId="{E5674083-36B7-EE4C-9BD4-9AF4A94A6814}" type="pres">
      <dgm:prSet presAssocID="{DEDAF225-6168-D44B-BB67-65D6D2C50E48}" presName="rootComposite" presStyleCnt="0"/>
      <dgm:spPr/>
    </dgm:pt>
    <dgm:pt modelId="{7CF1CDB8-0AF0-9740-9A3C-2D13D9E7FB33}" type="pres">
      <dgm:prSet presAssocID="{DEDAF225-6168-D44B-BB67-65D6D2C50E48}" presName="rootText" presStyleLbl="node4" presStyleIdx="4" presStyleCnt="12">
        <dgm:presLayoutVars>
          <dgm:chPref val="3"/>
        </dgm:presLayoutVars>
      </dgm:prSet>
      <dgm:spPr/>
    </dgm:pt>
    <dgm:pt modelId="{B32A340C-EB6F-A849-96FB-2FDBA9B6349F}" type="pres">
      <dgm:prSet presAssocID="{DEDAF225-6168-D44B-BB67-65D6D2C50E48}" presName="rootConnector" presStyleLbl="node4" presStyleIdx="4" presStyleCnt="12"/>
      <dgm:spPr/>
    </dgm:pt>
    <dgm:pt modelId="{B258710F-3BC5-884C-9FAF-7AD31DFC5CEB}" type="pres">
      <dgm:prSet presAssocID="{DEDAF225-6168-D44B-BB67-65D6D2C50E48}" presName="hierChild4" presStyleCnt="0"/>
      <dgm:spPr/>
    </dgm:pt>
    <dgm:pt modelId="{CD29FAFF-2F56-3448-A4B4-E1B3633D336A}" type="pres">
      <dgm:prSet presAssocID="{DEDAF225-6168-D44B-BB67-65D6D2C50E48}" presName="hierChild5" presStyleCnt="0"/>
      <dgm:spPr/>
    </dgm:pt>
    <dgm:pt modelId="{C7177C83-7979-304A-9600-8E802DCC2564}" type="pres">
      <dgm:prSet presAssocID="{4FBA54D0-94EF-DA4C-A5E3-E44B6379876A}" presName="Name37" presStyleLbl="parChTrans1D4" presStyleIdx="5" presStyleCnt="12"/>
      <dgm:spPr/>
    </dgm:pt>
    <dgm:pt modelId="{867FE147-3912-DC41-B861-E5CF4E9546DE}" type="pres">
      <dgm:prSet presAssocID="{DA8C1485-9188-024B-9771-DE910B8298A9}" presName="hierRoot2" presStyleCnt="0">
        <dgm:presLayoutVars>
          <dgm:hierBranch val="init"/>
        </dgm:presLayoutVars>
      </dgm:prSet>
      <dgm:spPr/>
    </dgm:pt>
    <dgm:pt modelId="{A0E227BD-504F-3840-AB0A-8AF881FCC3B0}" type="pres">
      <dgm:prSet presAssocID="{DA8C1485-9188-024B-9771-DE910B8298A9}" presName="rootComposite" presStyleCnt="0"/>
      <dgm:spPr/>
    </dgm:pt>
    <dgm:pt modelId="{56BF3358-BD68-A847-AB48-27F429FE0E2C}" type="pres">
      <dgm:prSet presAssocID="{DA8C1485-9188-024B-9771-DE910B8298A9}" presName="rootText" presStyleLbl="node4" presStyleIdx="5" presStyleCnt="12">
        <dgm:presLayoutVars>
          <dgm:chPref val="3"/>
        </dgm:presLayoutVars>
      </dgm:prSet>
      <dgm:spPr/>
    </dgm:pt>
    <dgm:pt modelId="{42059F9D-4336-2049-9DCE-87673A9C7302}" type="pres">
      <dgm:prSet presAssocID="{DA8C1485-9188-024B-9771-DE910B8298A9}" presName="rootConnector" presStyleLbl="node4" presStyleIdx="5" presStyleCnt="12"/>
      <dgm:spPr/>
    </dgm:pt>
    <dgm:pt modelId="{E5B4B958-7497-724A-9BF7-A152175E313F}" type="pres">
      <dgm:prSet presAssocID="{DA8C1485-9188-024B-9771-DE910B8298A9}" presName="hierChild4" presStyleCnt="0"/>
      <dgm:spPr/>
    </dgm:pt>
    <dgm:pt modelId="{410341EA-760C-7642-9190-EE5528D8F465}" type="pres">
      <dgm:prSet presAssocID="{DA8C1485-9188-024B-9771-DE910B8298A9}" presName="hierChild5" presStyleCnt="0"/>
      <dgm:spPr/>
    </dgm:pt>
    <dgm:pt modelId="{345291BF-8E90-2844-B5AE-8F0792236FF5}" type="pres">
      <dgm:prSet presAssocID="{2FA1D0FE-1A4C-B247-9457-4E508C7A4577}" presName="Name37" presStyleLbl="parChTrans1D4" presStyleIdx="6" presStyleCnt="12"/>
      <dgm:spPr/>
    </dgm:pt>
    <dgm:pt modelId="{97190573-3A25-154C-9FB3-3A644753C8D0}" type="pres">
      <dgm:prSet presAssocID="{B51AF2F6-CD1C-414E-B0A8-6E3D1F2ED78C}" presName="hierRoot2" presStyleCnt="0">
        <dgm:presLayoutVars>
          <dgm:hierBranch val="init"/>
        </dgm:presLayoutVars>
      </dgm:prSet>
      <dgm:spPr/>
    </dgm:pt>
    <dgm:pt modelId="{E2EF1D37-806D-FD4C-B320-66898EA8B3EC}" type="pres">
      <dgm:prSet presAssocID="{B51AF2F6-CD1C-414E-B0A8-6E3D1F2ED78C}" presName="rootComposite" presStyleCnt="0"/>
      <dgm:spPr/>
    </dgm:pt>
    <dgm:pt modelId="{15142900-47D2-DF48-9C94-014117921165}" type="pres">
      <dgm:prSet presAssocID="{B51AF2F6-CD1C-414E-B0A8-6E3D1F2ED78C}" presName="rootText" presStyleLbl="node4" presStyleIdx="6" presStyleCnt="12">
        <dgm:presLayoutVars>
          <dgm:chPref val="3"/>
        </dgm:presLayoutVars>
      </dgm:prSet>
      <dgm:spPr/>
    </dgm:pt>
    <dgm:pt modelId="{EDDE61C0-0C02-2D42-95C6-313643845ADB}" type="pres">
      <dgm:prSet presAssocID="{B51AF2F6-CD1C-414E-B0A8-6E3D1F2ED78C}" presName="rootConnector" presStyleLbl="node4" presStyleIdx="6" presStyleCnt="12"/>
      <dgm:spPr/>
    </dgm:pt>
    <dgm:pt modelId="{F3E57626-12B4-634C-BFC4-D8186ABC9DC2}" type="pres">
      <dgm:prSet presAssocID="{B51AF2F6-CD1C-414E-B0A8-6E3D1F2ED78C}" presName="hierChild4" presStyleCnt="0"/>
      <dgm:spPr/>
    </dgm:pt>
    <dgm:pt modelId="{1B8C30A5-7ECD-754A-B1F2-9ECEF3EA86EB}" type="pres">
      <dgm:prSet presAssocID="{B51AF2F6-CD1C-414E-B0A8-6E3D1F2ED78C}" presName="hierChild5" presStyleCnt="0"/>
      <dgm:spPr/>
    </dgm:pt>
    <dgm:pt modelId="{0170AA38-236C-DB4D-98C3-50A175F7CA7A}" type="pres">
      <dgm:prSet presAssocID="{B0553757-01C4-BA40-A366-B3D05FD2FBE3}" presName="Name37" presStyleLbl="parChTrans1D4" presStyleIdx="7" presStyleCnt="12"/>
      <dgm:spPr/>
    </dgm:pt>
    <dgm:pt modelId="{0C6CDECE-47BB-734D-B4DB-B6D7D611D627}" type="pres">
      <dgm:prSet presAssocID="{53DE4F0C-D6B7-6A48-8E63-D58859302992}" presName="hierRoot2" presStyleCnt="0">
        <dgm:presLayoutVars>
          <dgm:hierBranch val="init"/>
        </dgm:presLayoutVars>
      </dgm:prSet>
      <dgm:spPr/>
    </dgm:pt>
    <dgm:pt modelId="{363952CA-4AB1-AF46-BCE6-232EDB02AD7D}" type="pres">
      <dgm:prSet presAssocID="{53DE4F0C-D6B7-6A48-8E63-D58859302992}" presName="rootComposite" presStyleCnt="0"/>
      <dgm:spPr/>
    </dgm:pt>
    <dgm:pt modelId="{5D85DB72-71B1-644A-8800-4443E308ECE5}" type="pres">
      <dgm:prSet presAssocID="{53DE4F0C-D6B7-6A48-8E63-D58859302992}" presName="rootText" presStyleLbl="node4" presStyleIdx="7" presStyleCnt="12">
        <dgm:presLayoutVars>
          <dgm:chPref val="3"/>
        </dgm:presLayoutVars>
      </dgm:prSet>
      <dgm:spPr/>
    </dgm:pt>
    <dgm:pt modelId="{B937D51E-ED6D-4046-8480-AF987C1926C8}" type="pres">
      <dgm:prSet presAssocID="{53DE4F0C-D6B7-6A48-8E63-D58859302992}" presName="rootConnector" presStyleLbl="node4" presStyleIdx="7" presStyleCnt="12"/>
      <dgm:spPr/>
    </dgm:pt>
    <dgm:pt modelId="{1F26C76D-DC2E-DA42-BFE9-FAF3048FB1BA}" type="pres">
      <dgm:prSet presAssocID="{53DE4F0C-D6B7-6A48-8E63-D58859302992}" presName="hierChild4" presStyleCnt="0"/>
      <dgm:spPr/>
    </dgm:pt>
    <dgm:pt modelId="{4DD39776-FD8A-A340-9FE3-34A8C49BF717}" type="pres">
      <dgm:prSet presAssocID="{53DE4F0C-D6B7-6A48-8E63-D58859302992}" presName="hierChild5" presStyleCnt="0"/>
      <dgm:spPr/>
    </dgm:pt>
    <dgm:pt modelId="{AFAD860B-974C-5F41-B444-81BADC38395B}" type="pres">
      <dgm:prSet presAssocID="{536667CC-8428-A64A-98F8-0505634EA460}" presName="hierChild5" presStyleCnt="0"/>
      <dgm:spPr/>
    </dgm:pt>
    <dgm:pt modelId="{23A4FE1B-A6C3-5540-BA69-53B7E88932F3}" type="pres">
      <dgm:prSet presAssocID="{303463B8-B6EF-224D-A5A3-DF8E6582BC8C}" presName="Name37" presStyleLbl="parChTrans1D3" presStyleIdx="2" presStyleCnt="12"/>
      <dgm:spPr/>
    </dgm:pt>
    <dgm:pt modelId="{0FDABE92-B0E9-2244-AFB9-9DFD3939C361}" type="pres">
      <dgm:prSet presAssocID="{7A7C5AA9-4B26-974B-9A9C-4384C887539A}" presName="hierRoot2" presStyleCnt="0">
        <dgm:presLayoutVars>
          <dgm:hierBranch val="init"/>
        </dgm:presLayoutVars>
      </dgm:prSet>
      <dgm:spPr/>
    </dgm:pt>
    <dgm:pt modelId="{7E3AAF10-A4DD-524D-AD19-096480D63A6B}" type="pres">
      <dgm:prSet presAssocID="{7A7C5AA9-4B26-974B-9A9C-4384C887539A}" presName="rootComposite" presStyleCnt="0"/>
      <dgm:spPr/>
    </dgm:pt>
    <dgm:pt modelId="{53B9B104-4814-7142-B7B6-BDF13B06DE78}" type="pres">
      <dgm:prSet presAssocID="{7A7C5AA9-4B26-974B-9A9C-4384C887539A}" presName="rootText" presStyleLbl="node3" presStyleIdx="2" presStyleCnt="12">
        <dgm:presLayoutVars>
          <dgm:chPref val="3"/>
        </dgm:presLayoutVars>
      </dgm:prSet>
      <dgm:spPr/>
    </dgm:pt>
    <dgm:pt modelId="{240DA542-164B-E649-947A-440477B13FDD}" type="pres">
      <dgm:prSet presAssocID="{7A7C5AA9-4B26-974B-9A9C-4384C887539A}" presName="rootConnector" presStyleLbl="node3" presStyleIdx="2" presStyleCnt="12"/>
      <dgm:spPr/>
    </dgm:pt>
    <dgm:pt modelId="{0F91470F-2DEE-774F-9A44-749C74CF93F9}" type="pres">
      <dgm:prSet presAssocID="{7A7C5AA9-4B26-974B-9A9C-4384C887539A}" presName="hierChild4" presStyleCnt="0"/>
      <dgm:spPr/>
    </dgm:pt>
    <dgm:pt modelId="{832A2070-73B7-5640-B19B-3556B31ED4DC}" type="pres">
      <dgm:prSet presAssocID="{CE6178D3-DAC0-B646-9C47-00FDFB359A52}" presName="Name37" presStyleLbl="parChTrans1D4" presStyleIdx="8" presStyleCnt="12"/>
      <dgm:spPr/>
    </dgm:pt>
    <dgm:pt modelId="{FDA9F871-E15B-1249-BFFB-D9AAE0BA3607}" type="pres">
      <dgm:prSet presAssocID="{9FE6B869-51CC-974A-AB8E-8481B3D7622B}" presName="hierRoot2" presStyleCnt="0">
        <dgm:presLayoutVars>
          <dgm:hierBranch val="init"/>
        </dgm:presLayoutVars>
      </dgm:prSet>
      <dgm:spPr/>
    </dgm:pt>
    <dgm:pt modelId="{09BBF301-BF74-E844-81D1-1E8271FD2B0F}" type="pres">
      <dgm:prSet presAssocID="{9FE6B869-51CC-974A-AB8E-8481B3D7622B}" presName="rootComposite" presStyleCnt="0"/>
      <dgm:spPr/>
    </dgm:pt>
    <dgm:pt modelId="{3F402248-818F-A642-9B1B-84409351207F}" type="pres">
      <dgm:prSet presAssocID="{9FE6B869-51CC-974A-AB8E-8481B3D7622B}" presName="rootText" presStyleLbl="node4" presStyleIdx="8" presStyleCnt="12">
        <dgm:presLayoutVars>
          <dgm:chPref val="3"/>
        </dgm:presLayoutVars>
      </dgm:prSet>
      <dgm:spPr/>
    </dgm:pt>
    <dgm:pt modelId="{68752A46-F50E-0147-BF89-8EEBAD1C9AA8}" type="pres">
      <dgm:prSet presAssocID="{9FE6B869-51CC-974A-AB8E-8481B3D7622B}" presName="rootConnector" presStyleLbl="node4" presStyleIdx="8" presStyleCnt="12"/>
      <dgm:spPr/>
    </dgm:pt>
    <dgm:pt modelId="{59BFAC0F-FA55-2D4E-9E62-E8EFA525AF32}" type="pres">
      <dgm:prSet presAssocID="{9FE6B869-51CC-974A-AB8E-8481B3D7622B}" presName="hierChild4" presStyleCnt="0"/>
      <dgm:spPr/>
    </dgm:pt>
    <dgm:pt modelId="{A77F91E2-A681-4344-82FB-D6DA5365D881}" type="pres">
      <dgm:prSet presAssocID="{9FE6B869-51CC-974A-AB8E-8481B3D7622B}" presName="hierChild5" presStyleCnt="0"/>
      <dgm:spPr/>
    </dgm:pt>
    <dgm:pt modelId="{B2BDF7A7-D07B-1041-AA7C-B9AF9765FF7E}" type="pres">
      <dgm:prSet presAssocID="{46ED03DC-142F-F64C-A0DD-23A7BC12EFD1}" presName="Name37" presStyleLbl="parChTrans1D4" presStyleIdx="9" presStyleCnt="12"/>
      <dgm:spPr/>
    </dgm:pt>
    <dgm:pt modelId="{F30BE768-E0B7-1148-9A58-8119FBA855F0}" type="pres">
      <dgm:prSet presAssocID="{2A57565F-D888-E248-8BE9-98957B13DFC8}" presName="hierRoot2" presStyleCnt="0">
        <dgm:presLayoutVars>
          <dgm:hierBranch val="init"/>
        </dgm:presLayoutVars>
      </dgm:prSet>
      <dgm:spPr/>
    </dgm:pt>
    <dgm:pt modelId="{531680C3-6EF6-7046-AD60-B9737ED3AD3F}" type="pres">
      <dgm:prSet presAssocID="{2A57565F-D888-E248-8BE9-98957B13DFC8}" presName="rootComposite" presStyleCnt="0"/>
      <dgm:spPr/>
    </dgm:pt>
    <dgm:pt modelId="{46C0CFB2-FC2F-E342-A81A-6FEB51FC9767}" type="pres">
      <dgm:prSet presAssocID="{2A57565F-D888-E248-8BE9-98957B13DFC8}" presName="rootText" presStyleLbl="node4" presStyleIdx="9" presStyleCnt="12">
        <dgm:presLayoutVars>
          <dgm:chPref val="3"/>
        </dgm:presLayoutVars>
      </dgm:prSet>
      <dgm:spPr/>
    </dgm:pt>
    <dgm:pt modelId="{663E989B-26A9-EC4D-92BF-A61CCC1F055E}" type="pres">
      <dgm:prSet presAssocID="{2A57565F-D888-E248-8BE9-98957B13DFC8}" presName="rootConnector" presStyleLbl="node4" presStyleIdx="9" presStyleCnt="12"/>
      <dgm:spPr/>
    </dgm:pt>
    <dgm:pt modelId="{C131F37B-1FD8-0143-8DEA-B29428A9FDA8}" type="pres">
      <dgm:prSet presAssocID="{2A57565F-D888-E248-8BE9-98957B13DFC8}" presName="hierChild4" presStyleCnt="0"/>
      <dgm:spPr/>
    </dgm:pt>
    <dgm:pt modelId="{56E2E911-0636-A14B-86C8-92A438CD2271}" type="pres">
      <dgm:prSet presAssocID="{2A57565F-D888-E248-8BE9-98957B13DFC8}" presName="hierChild5" presStyleCnt="0"/>
      <dgm:spPr/>
    </dgm:pt>
    <dgm:pt modelId="{AE63C35E-865B-E74B-85F9-6F0287BFDCF6}" type="pres">
      <dgm:prSet presAssocID="{5DC903A6-D0F4-D643-84C6-FFE35328F032}" presName="Name37" presStyleLbl="parChTrans1D4" presStyleIdx="10" presStyleCnt="12"/>
      <dgm:spPr/>
    </dgm:pt>
    <dgm:pt modelId="{6750105D-CBEF-4D4D-B891-BF56A7ADF6B7}" type="pres">
      <dgm:prSet presAssocID="{C878C1CA-4C6A-FC4B-B812-AF97AE272BC9}" presName="hierRoot2" presStyleCnt="0">
        <dgm:presLayoutVars>
          <dgm:hierBranch val="init"/>
        </dgm:presLayoutVars>
      </dgm:prSet>
      <dgm:spPr/>
    </dgm:pt>
    <dgm:pt modelId="{EC9A6BB0-86A4-D346-9DC9-9A1C37FA197E}" type="pres">
      <dgm:prSet presAssocID="{C878C1CA-4C6A-FC4B-B812-AF97AE272BC9}" presName="rootComposite" presStyleCnt="0"/>
      <dgm:spPr/>
    </dgm:pt>
    <dgm:pt modelId="{EBE6314D-6F09-874E-B7A7-ED7A10D1C390}" type="pres">
      <dgm:prSet presAssocID="{C878C1CA-4C6A-FC4B-B812-AF97AE272BC9}" presName="rootText" presStyleLbl="node4" presStyleIdx="10" presStyleCnt="12">
        <dgm:presLayoutVars>
          <dgm:chPref val="3"/>
        </dgm:presLayoutVars>
      </dgm:prSet>
      <dgm:spPr/>
    </dgm:pt>
    <dgm:pt modelId="{B93D4FD8-E8AD-1644-BCBA-684CDB5C13B1}" type="pres">
      <dgm:prSet presAssocID="{C878C1CA-4C6A-FC4B-B812-AF97AE272BC9}" presName="rootConnector" presStyleLbl="node4" presStyleIdx="10" presStyleCnt="12"/>
      <dgm:spPr/>
    </dgm:pt>
    <dgm:pt modelId="{5965F84C-89B2-4A4C-B2B9-7639ED1E4212}" type="pres">
      <dgm:prSet presAssocID="{C878C1CA-4C6A-FC4B-B812-AF97AE272BC9}" presName="hierChild4" presStyleCnt="0"/>
      <dgm:spPr/>
    </dgm:pt>
    <dgm:pt modelId="{E2A383AD-49A8-7840-A540-EB99A07D1BAE}" type="pres">
      <dgm:prSet presAssocID="{C878C1CA-4C6A-FC4B-B812-AF97AE272BC9}" presName="hierChild5" presStyleCnt="0"/>
      <dgm:spPr/>
    </dgm:pt>
    <dgm:pt modelId="{60592889-C3DE-D04F-92EE-DC5E8D422577}" type="pres">
      <dgm:prSet presAssocID="{87162D13-BA83-1346-A10D-C2BCBF028772}" presName="Name37" presStyleLbl="parChTrans1D4" presStyleIdx="11" presStyleCnt="12"/>
      <dgm:spPr/>
    </dgm:pt>
    <dgm:pt modelId="{D4CFB611-BDDB-7D46-B608-D97E7B2EFAA9}" type="pres">
      <dgm:prSet presAssocID="{45D5390C-853E-9B46-9D4F-9BF8F372F1A7}" presName="hierRoot2" presStyleCnt="0">
        <dgm:presLayoutVars>
          <dgm:hierBranch val="init"/>
        </dgm:presLayoutVars>
      </dgm:prSet>
      <dgm:spPr/>
    </dgm:pt>
    <dgm:pt modelId="{1FCD2878-1BD9-AD4B-A83F-9DD154E5892A}" type="pres">
      <dgm:prSet presAssocID="{45D5390C-853E-9B46-9D4F-9BF8F372F1A7}" presName="rootComposite" presStyleCnt="0"/>
      <dgm:spPr/>
    </dgm:pt>
    <dgm:pt modelId="{F8EAAACA-A09C-5D43-A653-7A7DBE956DFE}" type="pres">
      <dgm:prSet presAssocID="{45D5390C-853E-9B46-9D4F-9BF8F372F1A7}" presName="rootText" presStyleLbl="node4" presStyleIdx="11" presStyleCnt="12">
        <dgm:presLayoutVars>
          <dgm:chPref val="3"/>
        </dgm:presLayoutVars>
      </dgm:prSet>
      <dgm:spPr/>
    </dgm:pt>
    <dgm:pt modelId="{0972AC84-B65B-AC4A-B1CF-CAD288A2E8DE}" type="pres">
      <dgm:prSet presAssocID="{45D5390C-853E-9B46-9D4F-9BF8F372F1A7}" presName="rootConnector" presStyleLbl="node4" presStyleIdx="11" presStyleCnt="12"/>
      <dgm:spPr/>
    </dgm:pt>
    <dgm:pt modelId="{C467ECAD-B2E6-A941-8923-8555AE44185C}" type="pres">
      <dgm:prSet presAssocID="{45D5390C-853E-9B46-9D4F-9BF8F372F1A7}" presName="hierChild4" presStyleCnt="0"/>
      <dgm:spPr/>
    </dgm:pt>
    <dgm:pt modelId="{7709A179-98D1-8743-B218-29ABE981B104}" type="pres">
      <dgm:prSet presAssocID="{45D5390C-853E-9B46-9D4F-9BF8F372F1A7}" presName="hierChild5" presStyleCnt="0"/>
      <dgm:spPr/>
    </dgm:pt>
    <dgm:pt modelId="{15FFACFA-F1F2-EA46-B265-17F258FD94D1}" type="pres">
      <dgm:prSet presAssocID="{7A7C5AA9-4B26-974B-9A9C-4384C887539A}" presName="hierChild5" presStyleCnt="0"/>
      <dgm:spPr/>
    </dgm:pt>
    <dgm:pt modelId="{8E885381-DF9A-7445-BFF9-78188F73F4A1}" type="pres">
      <dgm:prSet presAssocID="{6E37864F-0646-FD4E-8F0C-E29682BD3C71}" presName="hierChild5" presStyleCnt="0"/>
      <dgm:spPr/>
    </dgm:pt>
    <dgm:pt modelId="{B425CA3A-5301-384F-B101-FA6667F604D0}" type="pres">
      <dgm:prSet presAssocID="{B97677DD-E2C9-7C45-AB98-C42234B18E7D}" presName="Name37" presStyleLbl="parChTrans1D2" presStyleIdx="2" presStyleCnt="4"/>
      <dgm:spPr/>
    </dgm:pt>
    <dgm:pt modelId="{DA474480-DB67-4245-9BC0-6DFEA019CD08}" type="pres">
      <dgm:prSet presAssocID="{1073B512-C862-9C4F-8526-A4D3E5429DF8}" presName="hierRoot2" presStyleCnt="0">
        <dgm:presLayoutVars>
          <dgm:hierBranch val="init"/>
        </dgm:presLayoutVars>
      </dgm:prSet>
      <dgm:spPr/>
    </dgm:pt>
    <dgm:pt modelId="{CA974792-3FB0-7A44-9680-A3034ECC72ED}" type="pres">
      <dgm:prSet presAssocID="{1073B512-C862-9C4F-8526-A4D3E5429DF8}" presName="rootComposite" presStyleCnt="0"/>
      <dgm:spPr/>
    </dgm:pt>
    <dgm:pt modelId="{B2437579-7E1F-4E44-A341-A5D0A9BEE007}" type="pres">
      <dgm:prSet presAssocID="{1073B512-C862-9C4F-8526-A4D3E5429DF8}" presName="rootText" presStyleLbl="node2" presStyleIdx="2" presStyleCnt="4">
        <dgm:presLayoutVars>
          <dgm:chPref val="3"/>
        </dgm:presLayoutVars>
      </dgm:prSet>
      <dgm:spPr/>
    </dgm:pt>
    <dgm:pt modelId="{366D6347-ADEC-524C-BED6-B35AADA8D0DB}" type="pres">
      <dgm:prSet presAssocID="{1073B512-C862-9C4F-8526-A4D3E5429DF8}" presName="rootConnector" presStyleLbl="node2" presStyleIdx="2" presStyleCnt="4"/>
      <dgm:spPr/>
    </dgm:pt>
    <dgm:pt modelId="{6C0A2B3C-CD56-6A43-9A02-A5A8A997157A}" type="pres">
      <dgm:prSet presAssocID="{1073B512-C862-9C4F-8526-A4D3E5429DF8}" presName="hierChild4" presStyleCnt="0"/>
      <dgm:spPr/>
    </dgm:pt>
    <dgm:pt modelId="{E31F6BE5-7011-DD4E-A571-C40EF5467101}" type="pres">
      <dgm:prSet presAssocID="{C5D20F17-D39B-1145-8C7C-7B130A5F2727}" presName="Name37" presStyleLbl="parChTrans1D3" presStyleIdx="3" presStyleCnt="12"/>
      <dgm:spPr/>
    </dgm:pt>
    <dgm:pt modelId="{25443397-6FD1-F444-BA69-98DDC48E8C4E}" type="pres">
      <dgm:prSet presAssocID="{EA2A3A2A-72D2-DD4C-97C2-63D6775FB4B8}" presName="hierRoot2" presStyleCnt="0">
        <dgm:presLayoutVars>
          <dgm:hierBranch val="init"/>
        </dgm:presLayoutVars>
      </dgm:prSet>
      <dgm:spPr/>
    </dgm:pt>
    <dgm:pt modelId="{15BA060E-3BA9-944E-BBAA-4CFCFDE1B49E}" type="pres">
      <dgm:prSet presAssocID="{EA2A3A2A-72D2-DD4C-97C2-63D6775FB4B8}" presName="rootComposite" presStyleCnt="0"/>
      <dgm:spPr/>
    </dgm:pt>
    <dgm:pt modelId="{9D82E3B9-912D-A04E-A8D1-D0D334EDE8FB}" type="pres">
      <dgm:prSet presAssocID="{EA2A3A2A-72D2-DD4C-97C2-63D6775FB4B8}" presName="rootText" presStyleLbl="node3" presStyleIdx="3" presStyleCnt="12">
        <dgm:presLayoutVars>
          <dgm:chPref val="3"/>
        </dgm:presLayoutVars>
      </dgm:prSet>
      <dgm:spPr/>
    </dgm:pt>
    <dgm:pt modelId="{1FCDF925-CA5D-F74E-9A95-275570F45028}" type="pres">
      <dgm:prSet presAssocID="{EA2A3A2A-72D2-DD4C-97C2-63D6775FB4B8}" presName="rootConnector" presStyleLbl="node3" presStyleIdx="3" presStyleCnt="12"/>
      <dgm:spPr/>
    </dgm:pt>
    <dgm:pt modelId="{66AD8A4E-4699-7347-99B8-1F4290F3F3B8}" type="pres">
      <dgm:prSet presAssocID="{EA2A3A2A-72D2-DD4C-97C2-63D6775FB4B8}" presName="hierChild4" presStyleCnt="0"/>
      <dgm:spPr/>
    </dgm:pt>
    <dgm:pt modelId="{E2DBC739-4388-E74F-9CD6-75351D1A8F33}" type="pres">
      <dgm:prSet presAssocID="{EA2A3A2A-72D2-DD4C-97C2-63D6775FB4B8}" presName="hierChild5" presStyleCnt="0"/>
      <dgm:spPr/>
    </dgm:pt>
    <dgm:pt modelId="{86F7A613-BF73-4240-956B-8C3F67F8C770}" type="pres">
      <dgm:prSet presAssocID="{EDBA1E99-59AD-3648-8DB0-5CF5F37D1D3D}" presName="Name37" presStyleLbl="parChTrans1D3" presStyleIdx="4" presStyleCnt="12"/>
      <dgm:spPr/>
    </dgm:pt>
    <dgm:pt modelId="{DA5A2B58-4759-9C45-AC13-3F594EFF81F5}" type="pres">
      <dgm:prSet presAssocID="{318586C8-A048-E345-AFF5-3A7CDD18910E}" presName="hierRoot2" presStyleCnt="0">
        <dgm:presLayoutVars>
          <dgm:hierBranch val="init"/>
        </dgm:presLayoutVars>
      </dgm:prSet>
      <dgm:spPr/>
    </dgm:pt>
    <dgm:pt modelId="{675460DA-655A-B147-82F9-6230398D74C6}" type="pres">
      <dgm:prSet presAssocID="{318586C8-A048-E345-AFF5-3A7CDD18910E}" presName="rootComposite" presStyleCnt="0"/>
      <dgm:spPr/>
    </dgm:pt>
    <dgm:pt modelId="{90A3ACB9-0A02-314D-B0D5-9B148ED9A018}" type="pres">
      <dgm:prSet presAssocID="{318586C8-A048-E345-AFF5-3A7CDD18910E}" presName="rootText" presStyleLbl="node3" presStyleIdx="4" presStyleCnt="12">
        <dgm:presLayoutVars>
          <dgm:chPref val="3"/>
        </dgm:presLayoutVars>
      </dgm:prSet>
      <dgm:spPr/>
    </dgm:pt>
    <dgm:pt modelId="{2AF2A942-9A94-F84A-BE41-DC26166DC115}" type="pres">
      <dgm:prSet presAssocID="{318586C8-A048-E345-AFF5-3A7CDD18910E}" presName="rootConnector" presStyleLbl="node3" presStyleIdx="4" presStyleCnt="12"/>
      <dgm:spPr/>
    </dgm:pt>
    <dgm:pt modelId="{328239A7-2144-964D-9E3D-49BD03D472A4}" type="pres">
      <dgm:prSet presAssocID="{318586C8-A048-E345-AFF5-3A7CDD18910E}" presName="hierChild4" presStyleCnt="0"/>
      <dgm:spPr/>
    </dgm:pt>
    <dgm:pt modelId="{C92B2BC3-A421-034B-AC9E-12F7929A24D3}" type="pres">
      <dgm:prSet presAssocID="{318586C8-A048-E345-AFF5-3A7CDD18910E}" presName="hierChild5" presStyleCnt="0"/>
      <dgm:spPr/>
    </dgm:pt>
    <dgm:pt modelId="{C043F3C2-19AC-D34D-BCF8-FF551EC8D1D7}" type="pres">
      <dgm:prSet presAssocID="{CB94850E-45DB-3340-8ABA-BF68D7367482}" presName="Name37" presStyleLbl="parChTrans1D3" presStyleIdx="5" presStyleCnt="12"/>
      <dgm:spPr/>
    </dgm:pt>
    <dgm:pt modelId="{165500C5-8762-F243-828C-616466AF4D80}" type="pres">
      <dgm:prSet presAssocID="{8FE86F93-FB93-C04B-BF42-1EDD83317D07}" presName="hierRoot2" presStyleCnt="0">
        <dgm:presLayoutVars>
          <dgm:hierBranch val="init"/>
        </dgm:presLayoutVars>
      </dgm:prSet>
      <dgm:spPr/>
    </dgm:pt>
    <dgm:pt modelId="{9BFDA981-4281-6A48-A3F7-72233D64CDED}" type="pres">
      <dgm:prSet presAssocID="{8FE86F93-FB93-C04B-BF42-1EDD83317D07}" presName="rootComposite" presStyleCnt="0"/>
      <dgm:spPr/>
    </dgm:pt>
    <dgm:pt modelId="{3A90F707-D297-AD47-857C-5E6840CE35F4}" type="pres">
      <dgm:prSet presAssocID="{8FE86F93-FB93-C04B-BF42-1EDD83317D07}" presName="rootText" presStyleLbl="node3" presStyleIdx="5" presStyleCnt="12">
        <dgm:presLayoutVars>
          <dgm:chPref val="3"/>
        </dgm:presLayoutVars>
      </dgm:prSet>
      <dgm:spPr/>
    </dgm:pt>
    <dgm:pt modelId="{7E73A1CE-D824-9247-B1B9-674277774FE5}" type="pres">
      <dgm:prSet presAssocID="{8FE86F93-FB93-C04B-BF42-1EDD83317D07}" presName="rootConnector" presStyleLbl="node3" presStyleIdx="5" presStyleCnt="12"/>
      <dgm:spPr/>
    </dgm:pt>
    <dgm:pt modelId="{4CB03597-4872-BC4E-94E1-AA79EBEC324A}" type="pres">
      <dgm:prSet presAssocID="{8FE86F93-FB93-C04B-BF42-1EDD83317D07}" presName="hierChild4" presStyleCnt="0"/>
      <dgm:spPr/>
    </dgm:pt>
    <dgm:pt modelId="{DB42CDCB-FF80-2949-A1DA-5E7DFB8BE69B}" type="pres">
      <dgm:prSet presAssocID="{8FE86F93-FB93-C04B-BF42-1EDD83317D07}" presName="hierChild5" presStyleCnt="0"/>
      <dgm:spPr/>
    </dgm:pt>
    <dgm:pt modelId="{4F813365-E677-A243-9A9A-4C5E71B7E95A}" type="pres">
      <dgm:prSet presAssocID="{7D575931-2204-4E4F-A650-E47C7DD7F87B}" presName="Name37" presStyleLbl="parChTrans1D3" presStyleIdx="6" presStyleCnt="12"/>
      <dgm:spPr/>
    </dgm:pt>
    <dgm:pt modelId="{F38C70E3-9C6C-7A49-9FF0-3CBA78C70C7E}" type="pres">
      <dgm:prSet presAssocID="{B1F535A4-6530-B34D-A8AB-4129A84D6026}" presName="hierRoot2" presStyleCnt="0">
        <dgm:presLayoutVars>
          <dgm:hierBranch val="init"/>
        </dgm:presLayoutVars>
      </dgm:prSet>
      <dgm:spPr/>
    </dgm:pt>
    <dgm:pt modelId="{251A882D-B785-B74C-9C35-319F560BA97C}" type="pres">
      <dgm:prSet presAssocID="{B1F535A4-6530-B34D-A8AB-4129A84D6026}" presName="rootComposite" presStyleCnt="0"/>
      <dgm:spPr/>
    </dgm:pt>
    <dgm:pt modelId="{5F6C9FFC-BF6B-D442-B26D-898666578861}" type="pres">
      <dgm:prSet presAssocID="{B1F535A4-6530-B34D-A8AB-4129A84D6026}" presName="rootText" presStyleLbl="node3" presStyleIdx="6" presStyleCnt="12">
        <dgm:presLayoutVars>
          <dgm:chPref val="3"/>
        </dgm:presLayoutVars>
      </dgm:prSet>
      <dgm:spPr/>
    </dgm:pt>
    <dgm:pt modelId="{B656F6D4-FAB5-7043-A9E4-26B792B10DD5}" type="pres">
      <dgm:prSet presAssocID="{B1F535A4-6530-B34D-A8AB-4129A84D6026}" presName="rootConnector" presStyleLbl="node3" presStyleIdx="6" presStyleCnt="12"/>
      <dgm:spPr/>
    </dgm:pt>
    <dgm:pt modelId="{AB7B602B-B36C-1A46-9E59-E9A894EF8771}" type="pres">
      <dgm:prSet presAssocID="{B1F535A4-6530-B34D-A8AB-4129A84D6026}" presName="hierChild4" presStyleCnt="0"/>
      <dgm:spPr/>
    </dgm:pt>
    <dgm:pt modelId="{DD0F1861-CA0D-AD45-9814-A6CBF2B7390C}" type="pres">
      <dgm:prSet presAssocID="{B1F535A4-6530-B34D-A8AB-4129A84D6026}" presName="hierChild5" presStyleCnt="0"/>
      <dgm:spPr/>
    </dgm:pt>
    <dgm:pt modelId="{39E662F3-4C42-7A4E-944F-07BEA8310B47}" type="pres">
      <dgm:prSet presAssocID="{CBB46D96-F001-414D-9FF2-C9E7DA684652}" presName="Name37" presStyleLbl="parChTrans1D3" presStyleIdx="7" presStyleCnt="12"/>
      <dgm:spPr/>
    </dgm:pt>
    <dgm:pt modelId="{910EDDC4-CE3C-464A-A5BC-108249AE01BB}" type="pres">
      <dgm:prSet presAssocID="{5A3F1D89-1179-744B-852D-5D13CB1EF74E}" presName="hierRoot2" presStyleCnt="0">
        <dgm:presLayoutVars>
          <dgm:hierBranch val="init"/>
        </dgm:presLayoutVars>
      </dgm:prSet>
      <dgm:spPr/>
    </dgm:pt>
    <dgm:pt modelId="{8271E7D8-9DF8-EC47-9F3D-D708F97F3725}" type="pres">
      <dgm:prSet presAssocID="{5A3F1D89-1179-744B-852D-5D13CB1EF74E}" presName="rootComposite" presStyleCnt="0"/>
      <dgm:spPr/>
    </dgm:pt>
    <dgm:pt modelId="{27922508-DAA7-F94E-AC40-8217981BC1C5}" type="pres">
      <dgm:prSet presAssocID="{5A3F1D89-1179-744B-852D-5D13CB1EF74E}" presName="rootText" presStyleLbl="node3" presStyleIdx="7" presStyleCnt="12">
        <dgm:presLayoutVars>
          <dgm:chPref val="3"/>
        </dgm:presLayoutVars>
      </dgm:prSet>
      <dgm:spPr/>
    </dgm:pt>
    <dgm:pt modelId="{47495A3D-8969-6940-83D3-67F2B1B35CB7}" type="pres">
      <dgm:prSet presAssocID="{5A3F1D89-1179-744B-852D-5D13CB1EF74E}" presName="rootConnector" presStyleLbl="node3" presStyleIdx="7" presStyleCnt="12"/>
      <dgm:spPr/>
    </dgm:pt>
    <dgm:pt modelId="{6BCC8966-4509-DB46-A8FA-3D682FCE6296}" type="pres">
      <dgm:prSet presAssocID="{5A3F1D89-1179-744B-852D-5D13CB1EF74E}" presName="hierChild4" presStyleCnt="0"/>
      <dgm:spPr/>
    </dgm:pt>
    <dgm:pt modelId="{DDADAFE3-4FA8-FA49-BA63-20B485CA5C89}" type="pres">
      <dgm:prSet presAssocID="{5A3F1D89-1179-744B-852D-5D13CB1EF74E}" presName="hierChild5" presStyleCnt="0"/>
      <dgm:spPr/>
    </dgm:pt>
    <dgm:pt modelId="{661104DF-8054-9C4C-81FF-A5B088C72AE5}" type="pres">
      <dgm:prSet presAssocID="{1073B512-C862-9C4F-8526-A4D3E5429DF8}" presName="hierChild5" presStyleCnt="0"/>
      <dgm:spPr/>
    </dgm:pt>
    <dgm:pt modelId="{D92FD23E-8B45-5243-A730-E840EFB203CF}" type="pres">
      <dgm:prSet presAssocID="{F96FA966-6A24-5A49-BBF7-B7C87A62FA21}" presName="Name37" presStyleLbl="parChTrans1D2" presStyleIdx="3" presStyleCnt="4"/>
      <dgm:spPr/>
    </dgm:pt>
    <dgm:pt modelId="{BE4A4A61-D7F6-DC44-AF89-0D38BCA9C759}" type="pres">
      <dgm:prSet presAssocID="{983D436E-BF13-3B45-BA1C-E41E195012E2}" presName="hierRoot2" presStyleCnt="0">
        <dgm:presLayoutVars>
          <dgm:hierBranch val="init"/>
        </dgm:presLayoutVars>
      </dgm:prSet>
      <dgm:spPr/>
    </dgm:pt>
    <dgm:pt modelId="{C6BA92D7-6A59-E647-9CA8-C3F248838884}" type="pres">
      <dgm:prSet presAssocID="{983D436E-BF13-3B45-BA1C-E41E195012E2}" presName="rootComposite" presStyleCnt="0"/>
      <dgm:spPr/>
    </dgm:pt>
    <dgm:pt modelId="{F8908947-E31A-AC40-86B1-FF2FCF70223F}" type="pres">
      <dgm:prSet presAssocID="{983D436E-BF13-3B45-BA1C-E41E195012E2}" presName="rootText" presStyleLbl="node2" presStyleIdx="3" presStyleCnt="4">
        <dgm:presLayoutVars>
          <dgm:chPref val="3"/>
        </dgm:presLayoutVars>
      </dgm:prSet>
      <dgm:spPr/>
    </dgm:pt>
    <dgm:pt modelId="{13380FF3-DB95-B147-9644-2CE35241224F}" type="pres">
      <dgm:prSet presAssocID="{983D436E-BF13-3B45-BA1C-E41E195012E2}" presName="rootConnector" presStyleLbl="node2" presStyleIdx="3" presStyleCnt="4"/>
      <dgm:spPr/>
    </dgm:pt>
    <dgm:pt modelId="{8DD7594A-B325-4E47-8028-620FC4D86522}" type="pres">
      <dgm:prSet presAssocID="{983D436E-BF13-3B45-BA1C-E41E195012E2}" presName="hierChild4" presStyleCnt="0"/>
      <dgm:spPr/>
    </dgm:pt>
    <dgm:pt modelId="{DB51F473-ADD6-B24E-A54D-DC3580FDE167}" type="pres">
      <dgm:prSet presAssocID="{E0372BE2-69DF-D54E-81C8-1150D3A651A5}" presName="Name37" presStyleLbl="parChTrans1D3" presStyleIdx="8" presStyleCnt="12"/>
      <dgm:spPr/>
    </dgm:pt>
    <dgm:pt modelId="{D83691E8-23FC-7548-9BBD-11189713C1B4}" type="pres">
      <dgm:prSet presAssocID="{98041BC6-E02A-CE42-BE49-655DCA68FC50}" presName="hierRoot2" presStyleCnt="0">
        <dgm:presLayoutVars>
          <dgm:hierBranch val="init"/>
        </dgm:presLayoutVars>
      </dgm:prSet>
      <dgm:spPr/>
    </dgm:pt>
    <dgm:pt modelId="{7BA78DDE-DF78-3145-BADA-196F57E7FAC2}" type="pres">
      <dgm:prSet presAssocID="{98041BC6-E02A-CE42-BE49-655DCA68FC50}" presName="rootComposite" presStyleCnt="0"/>
      <dgm:spPr/>
    </dgm:pt>
    <dgm:pt modelId="{A1C365E3-CCC9-9D42-A472-A18C1F3CE36A}" type="pres">
      <dgm:prSet presAssocID="{98041BC6-E02A-CE42-BE49-655DCA68FC50}" presName="rootText" presStyleLbl="node3" presStyleIdx="8" presStyleCnt="12">
        <dgm:presLayoutVars>
          <dgm:chPref val="3"/>
        </dgm:presLayoutVars>
      </dgm:prSet>
      <dgm:spPr/>
    </dgm:pt>
    <dgm:pt modelId="{6E63BD30-2D8D-A841-AB47-ED1C0AE6A578}" type="pres">
      <dgm:prSet presAssocID="{98041BC6-E02A-CE42-BE49-655DCA68FC50}" presName="rootConnector" presStyleLbl="node3" presStyleIdx="8" presStyleCnt="12"/>
      <dgm:spPr/>
    </dgm:pt>
    <dgm:pt modelId="{FD3A6661-BF99-CE46-B6BF-C27017E1E76F}" type="pres">
      <dgm:prSet presAssocID="{98041BC6-E02A-CE42-BE49-655DCA68FC50}" presName="hierChild4" presStyleCnt="0"/>
      <dgm:spPr/>
    </dgm:pt>
    <dgm:pt modelId="{5D503813-7985-CB4E-B35E-F03D72BC7807}" type="pres">
      <dgm:prSet presAssocID="{98041BC6-E02A-CE42-BE49-655DCA68FC50}" presName="hierChild5" presStyleCnt="0"/>
      <dgm:spPr/>
    </dgm:pt>
    <dgm:pt modelId="{0E6149A7-F139-204D-B871-BA832339DCA5}" type="pres">
      <dgm:prSet presAssocID="{8F8EFBF6-D169-8749-8245-349D53C0D86C}" presName="Name37" presStyleLbl="parChTrans1D3" presStyleIdx="9" presStyleCnt="12"/>
      <dgm:spPr/>
    </dgm:pt>
    <dgm:pt modelId="{9A1EFCBE-90DB-624A-A70D-B916646E8226}" type="pres">
      <dgm:prSet presAssocID="{E523F29A-61BB-C64B-A66C-A40BC3BDA02F}" presName="hierRoot2" presStyleCnt="0">
        <dgm:presLayoutVars>
          <dgm:hierBranch val="init"/>
        </dgm:presLayoutVars>
      </dgm:prSet>
      <dgm:spPr/>
    </dgm:pt>
    <dgm:pt modelId="{14E2EF3A-B3FF-9848-AB15-D7EDED2138F3}" type="pres">
      <dgm:prSet presAssocID="{E523F29A-61BB-C64B-A66C-A40BC3BDA02F}" presName="rootComposite" presStyleCnt="0"/>
      <dgm:spPr/>
    </dgm:pt>
    <dgm:pt modelId="{DD2A0B77-F2ED-7D44-984A-991AC8F5E3F3}" type="pres">
      <dgm:prSet presAssocID="{E523F29A-61BB-C64B-A66C-A40BC3BDA02F}" presName="rootText" presStyleLbl="node3" presStyleIdx="9" presStyleCnt="12">
        <dgm:presLayoutVars>
          <dgm:chPref val="3"/>
        </dgm:presLayoutVars>
      </dgm:prSet>
      <dgm:spPr/>
    </dgm:pt>
    <dgm:pt modelId="{7A536AC9-0415-A048-99B8-1A3E1D278E03}" type="pres">
      <dgm:prSet presAssocID="{E523F29A-61BB-C64B-A66C-A40BC3BDA02F}" presName="rootConnector" presStyleLbl="node3" presStyleIdx="9" presStyleCnt="12"/>
      <dgm:spPr/>
    </dgm:pt>
    <dgm:pt modelId="{038959F0-4380-FF42-86FE-96B3268BDF61}" type="pres">
      <dgm:prSet presAssocID="{E523F29A-61BB-C64B-A66C-A40BC3BDA02F}" presName="hierChild4" presStyleCnt="0"/>
      <dgm:spPr/>
    </dgm:pt>
    <dgm:pt modelId="{51ABB232-BE2C-E54E-8AA8-2A49B392DC3A}" type="pres">
      <dgm:prSet presAssocID="{E523F29A-61BB-C64B-A66C-A40BC3BDA02F}" presName="hierChild5" presStyleCnt="0"/>
      <dgm:spPr/>
    </dgm:pt>
    <dgm:pt modelId="{E81AF74D-068C-FC43-8988-5A81461A812E}" type="pres">
      <dgm:prSet presAssocID="{B7EAEAB9-0D20-B545-965F-B8A2DC6D4A78}" presName="Name37" presStyleLbl="parChTrans1D3" presStyleIdx="10" presStyleCnt="12"/>
      <dgm:spPr/>
    </dgm:pt>
    <dgm:pt modelId="{D5D8043D-DBDA-DF47-8FC3-B1A0F06F84FF}" type="pres">
      <dgm:prSet presAssocID="{FF7C1C8C-89C6-1D47-910E-716D1DCCD6D0}" presName="hierRoot2" presStyleCnt="0">
        <dgm:presLayoutVars>
          <dgm:hierBranch val="init"/>
        </dgm:presLayoutVars>
      </dgm:prSet>
      <dgm:spPr/>
    </dgm:pt>
    <dgm:pt modelId="{EAD1D63A-3914-794A-95E4-B5172C32E54B}" type="pres">
      <dgm:prSet presAssocID="{FF7C1C8C-89C6-1D47-910E-716D1DCCD6D0}" presName="rootComposite" presStyleCnt="0"/>
      <dgm:spPr/>
    </dgm:pt>
    <dgm:pt modelId="{E972CB59-74A7-DE40-A62B-86D82D3A0503}" type="pres">
      <dgm:prSet presAssocID="{FF7C1C8C-89C6-1D47-910E-716D1DCCD6D0}" presName="rootText" presStyleLbl="node3" presStyleIdx="10" presStyleCnt="12">
        <dgm:presLayoutVars>
          <dgm:chPref val="3"/>
        </dgm:presLayoutVars>
      </dgm:prSet>
      <dgm:spPr/>
    </dgm:pt>
    <dgm:pt modelId="{E668DC3C-4408-744E-845B-E3867070CE8C}" type="pres">
      <dgm:prSet presAssocID="{FF7C1C8C-89C6-1D47-910E-716D1DCCD6D0}" presName="rootConnector" presStyleLbl="node3" presStyleIdx="10" presStyleCnt="12"/>
      <dgm:spPr/>
    </dgm:pt>
    <dgm:pt modelId="{D31B5075-6644-6744-8139-6EE63AEE90A8}" type="pres">
      <dgm:prSet presAssocID="{FF7C1C8C-89C6-1D47-910E-716D1DCCD6D0}" presName="hierChild4" presStyleCnt="0"/>
      <dgm:spPr/>
    </dgm:pt>
    <dgm:pt modelId="{CA36EA78-4EF9-4446-A0F0-5D852515B15E}" type="pres">
      <dgm:prSet presAssocID="{FF7C1C8C-89C6-1D47-910E-716D1DCCD6D0}" presName="hierChild5" presStyleCnt="0"/>
      <dgm:spPr/>
    </dgm:pt>
    <dgm:pt modelId="{CF802B2F-9FAD-3F46-945E-9DD31B83E43A}" type="pres">
      <dgm:prSet presAssocID="{3493D1B3-52DF-6342-8195-60D06E136C8D}" presName="Name37" presStyleLbl="parChTrans1D3" presStyleIdx="11" presStyleCnt="12"/>
      <dgm:spPr/>
    </dgm:pt>
    <dgm:pt modelId="{9BAC71CD-AD5F-4D42-B321-BB611C55CB1B}" type="pres">
      <dgm:prSet presAssocID="{A02638CD-3844-EC40-A7CF-438EAC1120EE}" presName="hierRoot2" presStyleCnt="0">
        <dgm:presLayoutVars>
          <dgm:hierBranch val="init"/>
        </dgm:presLayoutVars>
      </dgm:prSet>
      <dgm:spPr/>
    </dgm:pt>
    <dgm:pt modelId="{5A1F0B71-830D-F644-8051-7C3142CD1882}" type="pres">
      <dgm:prSet presAssocID="{A02638CD-3844-EC40-A7CF-438EAC1120EE}" presName="rootComposite" presStyleCnt="0"/>
      <dgm:spPr/>
    </dgm:pt>
    <dgm:pt modelId="{18915EE5-88A5-2D4A-A286-9A8D48CFCE8F}" type="pres">
      <dgm:prSet presAssocID="{A02638CD-3844-EC40-A7CF-438EAC1120EE}" presName="rootText" presStyleLbl="node3" presStyleIdx="11" presStyleCnt="12">
        <dgm:presLayoutVars>
          <dgm:chPref val="3"/>
        </dgm:presLayoutVars>
      </dgm:prSet>
      <dgm:spPr/>
    </dgm:pt>
    <dgm:pt modelId="{0136F69A-5431-E240-A412-50987F2F5411}" type="pres">
      <dgm:prSet presAssocID="{A02638CD-3844-EC40-A7CF-438EAC1120EE}" presName="rootConnector" presStyleLbl="node3" presStyleIdx="11" presStyleCnt="12"/>
      <dgm:spPr/>
    </dgm:pt>
    <dgm:pt modelId="{5142A647-C3DC-7B43-9127-6449F9703809}" type="pres">
      <dgm:prSet presAssocID="{A02638CD-3844-EC40-A7CF-438EAC1120EE}" presName="hierChild4" presStyleCnt="0"/>
      <dgm:spPr/>
    </dgm:pt>
    <dgm:pt modelId="{D6ABAB66-8AE4-F54A-8A51-7D69C4A54340}" type="pres">
      <dgm:prSet presAssocID="{A02638CD-3844-EC40-A7CF-438EAC1120EE}" presName="hierChild5" presStyleCnt="0"/>
      <dgm:spPr/>
    </dgm:pt>
    <dgm:pt modelId="{A5357274-BCBF-7941-BC16-67B5E24DE11C}" type="pres">
      <dgm:prSet presAssocID="{983D436E-BF13-3B45-BA1C-E41E195012E2}" presName="hierChild5" presStyleCnt="0"/>
      <dgm:spPr/>
    </dgm:pt>
    <dgm:pt modelId="{DC610152-DC10-D540-A374-1EBE2652F367}" type="pres">
      <dgm:prSet presAssocID="{8CFDB117-0E49-0E41-B1C1-AD404076B3C8}" presName="hierChild3" presStyleCnt="0"/>
      <dgm:spPr/>
    </dgm:pt>
  </dgm:ptLst>
  <dgm:cxnLst>
    <dgm:cxn modelId="{AA110C04-661F-364F-8BBB-AAA6530C9CF2}" srcId="{6E37864F-0646-FD4E-8F0C-E29682BD3C71}" destId="{536667CC-8428-A64A-98F8-0505634EA460}" srcOrd="1" destOrd="0" parTransId="{138B4F0D-DDBF-AE4E-AD9C-C853E929E4C1}" sibTransId="{69F00FFE-F4C6-A042-8804-3BF7697D7C27}"/>
    <dgm:cxn modelId="{CA20E70A-9A8B-AD43-9AD4-B7F7BC315B3C}" type="presOf" srcId="{3493D1B3-52DF-6342-8195-60D06E136C8D}" destId="{CF802B2F-9FAD-3F46-945E-9DD31B83E43A}" srcOrd="0" destOrd="0" presId="urn:microsoft.com/office/officeart/2005/8/layout/orgChart1"/>
    <dgm:cxn modelId="{A3832013-78BA-024D-93D9-2A7BC7FE5214}" type="presOf" srcId="{1ECA46BA-0D85-6E41-B27D-C7AFD88BC4EA}" destId="{4CC6AE52-EB50-6A45-A706-52BF57B752E6}" srcOrd="1" destOrd="0" presId="urn:microsoft.com/office/officeart/2005/8/layout/orgChart1"/>
    <dgm:cxn modelId="{6E97BE15-5949-0549-81CB-9CE35A2B7FD6}" type="presOf" srcId="{5A3F1D89-1179-744B-852D-5D13CB1EF74E}" destId="{47495A3D-8969-6940-83D3-67F2B1B35CB7}" srcOrd="1" destOrd="0" presId="urn:microsoft.com/office/officeart/2005/8/layout/orgChart1"/>
    <dgm:cxn modelId="{5EEE8917-0F80-ED43-B0AB-6DF5C2D14A2D}" type="presOf" srcId="{2A57565F-D888-E248-8BE9-98957B13DFC8}" destId="{46C0CFB2-FC2F-E342-A81A-6FEB51FC9767}" srcOrd="0" destOrd="0" presId="urn:microsoft.com/office/officeart/2005/8/layout/orgChart1"/>
    <dgm:cxn modelId="{4ADA0118-3264-D346-A92B-C3F02E64ED16}" srcId="{983D436E-BF13-3B45-BA1C-E41E195012E2}" destId="{E523F29A-61BB-C64B-A66C-A40BC3BDA02F}" srcOrd="1" destOrd="0" parTransId="{8F8EFBF6-D169-8749-8245-349D53C0D86C}" sibTransId="{D62F02E8-9A55-B34E-B096-4573CAAE44F5}"/>
    <dgm:cxn modelId="{6FB7E01D-681F-B940-96D6-E935AA441685}" type="presOf" srcId="{8FE86F93-FB93-C04B-BF42-1EDD83317D07}" destId="{7E73A1CE-D824-9247-B1B9-674277774FE5}" srcOrd="1" destOrd="0" presId="urn:microsoft.com/office/officeart/2005/8/layout/orgChart1"/>
    <dgm:cxn modelId="{48084E1E-CCDB-1143-914A-F78A42499B0D}" srcId="{8CFDB117-0E49-0E41-B1C1-AD404076B3C8}" destId="{6E37864F-0646-FD4E-8F0C-E29682BD3C71}" srcOrd="1" destOrd="0" parTransId="{45D9CBC8-42DA-C847-8AD4-0E8EAE7DAC05}" sibTransId="{E7808F32-D710-1B48-8A2A-ED3F3C129EE3}"/>
    <dgm:cxn modelId="{68A03020-12CB-0142-B94F-02CC94068DEA}" srcId="{6CD0F6B0-3D85-9C45-84DF-7440FDDD8360}" destId="{D5B47B07-C5B8-3D43-A5FE-FB033572A3E9}" srcOrd="3" destOrd="0" parTransId="{A5012AE4-A287-884A-968E-15E822DEEE2A}" sibTransId="{04E81542-347B-A845-BB68-D219EF8BD528}"/>
    <dgm:cxn modelId="{CBDC2326-A3A4-844D-9794-2DBF45C7265B}" srcId="{1073B512-C862-9C4F-8526-A4D3E5429DF8}" destId="{EA2A3A2A-72D2-DD4C-97C2-63D6775FB4B8}" srcOrd="0" destOrd="0" parTransId="{C5D20F17-D39B-1145-8C7C-7B130A5F2727}" sibTransId="{C8ECAE8B-656C-D941-964A-4C2F1DB77A69}"/>
    <dgm:cxn modelId="{D3C67C2D-3ABA-604E-878A-286B9C013FA9}" type="presOf" srcId="{2FA1D0FE-1A4C-B247-9457-4E508C7A4577}" destId="{345291BF-8E90-2844-B5AE-8F0792236FF5}" srcOrd="0" destOrd="0" presId="urn:microsoft.com/office/officeart/2005/8/layout/orgChart1"/>
    <dgm:cxn modelId="{45E9C62E-FCA2-C747-A071-3E75610E63F1}" srcId="{536667CC-8428-A64A-98F8-0505634EA460}" destId="{B51AF2F6-CD1C-414E-B0A8-6E3D1F2ED78C}" srcOrd="2" destOrd="0" parTransId="{2FA1D0FE-1A4C-B247-9457-4E508C7A4577}" sibTransId="{71841C3E-B5F1-D748-992B-B15B0ED05C6F}"/>
    <dgm:cxn modelId="{9285AB30-8B8C-3A4E-83E3-E6287455C35E}" type="presOf" srcId="{7A7C5AA9-4B26-974B-9A9C-4384C887539A}" destId="{53B9B104-4814-7142-B7B6-BDF13B06DE78}" srcOrd="0" destOrd="0" presId="urn:microsoft.com/office/officeart/2005/8/layout/orgChart1"/>
    <dgm:cxn modelId="{CA2AEB30-1915-8845-8C6A-03E4F806D6A0}" type="presOf" srcId="{98041BC6-E02A-CE42-BE49-655DCA68FC50}" destId="{6E63BD30-2D8D-A841-AB47-ED1C0AE6A578}" srcOrd="1" destOrd="0" presId="urn:microsoft.com/office/officeart/2005/8/layout/orgChart1"/>
    <dgm:cxn modelId="{860E4F33-6256-584F-8015-3694C322C33A}" type="presOf" srcId="{B97677DD-E2C9-7C45-AB98-C42234B18E7D}" destId="{B425CA3A-5301-384F-B101-FA6667F604D0}" srcOrd="0" destOrd="0" presId="urn:microsoft.com/office/officeart/2005/8/layout/orgChart1"/>
    <dgm:cxn modelId="{AC567136-BA11-B94E-B6F2-EE88642B6A32}" type="presOf" srcId="{D5B47B07-C5B8-3D43-A5FE-FB033572A3E9}" destId="{C98EB0AF-45E0-1F46-B8D7-888B2B420A29}" srcOrd="0" destOrd="0" presId="urn:microsoft.com/office/officeart/2005/8/layout/orgChart1"/>
    <dgm:cxn modelId="{2FC09A38-2DD8-A64D-A70F-7928A2F979B3}" type="presOf" srcId="{DEDAF225-6168-D44B-BB67-65D6D2C50E48}" destId="{7CF1CDB8-0AF0-9740-9A3C-2D13D9E7FB33}" srcOrd="0" destOrd="0" presId="urn:microsoft.com/office/officeart/2005/8/layout/orgChart1"/>
    <dgm:cxn modelId="{7A816039-F293-C246-843A-E832AF34937E}" type="presOf" srcId="{7D575931-2204-4E4F-A650-E47C7DD7F87B}" destId="{4F813365-E677-A243-9A9A-4C5E71B7E95A}" srcOrd="0" destOrd="0" presId="urn:microsoft.com/office/officeart/2005/8/layout/orgChart1"/>
    <dgm:cxn modelId="{D965D73D-89C0-5B45-98C1-92EEC752BA36}" type="presOf" srcId="{DEDAF225-6168-D44B-BB67-65D6D2C50E48}" destId="{B32A340C-EB6F-A849-96FB-2FDBA9B6349F}" srcOrd="1" destOrd="0" presId="urn:microsoft.com/office/officeart/2005/8/layout/orgChart1"/>
    <dgm:cxn modelId="{0955663E-7922-8B41-91E6-9243C27C2D21}" type="presOf" srcId="{4FBA54D0-94EF-DA4C-A5E3-E44B6379876A}" destId="{C7177C83-7979-304A-9600-8E802DCC2564}" srcOrd="0" destOrd="0" presId="urn:microsoft.com/office/officeart/2005/8/layout/orgChart1"/>
    <dgm:cxn modelId="{2C0C7542-8283-274C-B017-1F80D84A00A6}" type="presOf" srcId="{53DE4F0C-D6B7-6A48-8E63-D58859302992}" destId="{5D85DB72-71B1-644A-8800-4443E308ECE5}" srcOrd="0" destOrd="0" presId="urn:microsoft.com/office/officeart/2005/8/layout/orgChart1"/>
    <dgm:cxn modelId="{355DB349-5FFD-E044-88F3-CEDECE92E0EC}" srcId="{536667CC-8428-A64A-98F8-0505634EA460}" destId="{DEDAF225-6168-D44B-BB67-65D6D2C50E48}" srcOrd="0" destOrd="0" parTransId="{999C5CA2-3167-264B-900D-DBA8E8C04144}" sibTransId="{00566A60-FC1F-D44D-BC57-CC8AA93A99EB}"/>
    <dgm:cxn modelId="{29C1054B-81E2-5E40-B1BA-70DA73CCB5D7}" type="presOf" srcId="{9FE6B869-51CC-974A-AB8E-8481B3D7622B}" destId="{68752A46-F50E-0147-BF89-8EEBAD1C9AA8}" srcOrd="1" destOrd="0" presId="urn:microsoft.com/office/officeart/2005/8/layout/orgChart1"/>
    <dgm:cxn modelId="{92AF724B-F6D1-FE47-B3D8-E1D9660988A9}" type="presOf" srcId="{2A57565F-D888-E248-8BE9-98957B13DFC8}" destId="{663E989B-26A9-EC4D-92BF-A61CCC1F055E}" srcOrd="1" destOrd="0" presId="urn:microsoft.com/office/officeart/2005/8/layout/orgChart1"/>
    <dgm:cxn modelId="{BA2DFC51-71C5-474B-8FC1-103CE57689EB}" type="presOf" srcId="{E523F29A-61BB-C64B-A66C-A40BC3BDA02F}" destId="{DD2A0B77-F2ED-7D44-984A-991AC8F5E3F3}" srcOrd="0" destOrd="0" presId="urn:microsoft.com/office/officeart/2005/8/layout/orgChart1"/>
    <dgm:cxn modelId="{010A2452-D1F9-7949-8EB1-5FA298C8CE40}" srcId="{8CFDB117-0E49-0E41-B1C1-AD404076B3C8}" destId="{13ACE79E-FDE9-4345-BDB7-2A79BC0BF6EA}" srcOrd="0" destOrd="0" parTransId="{4C44ECE5-6248-B348-A934-B00C9D9DBDAB}" sibTransId="{8E94163F-CC02-6A49-8530-A471C8EDB831}"/>
    <dgm:cxn modelId="{346AB252-90B9-FE4E-A773-F94DC1D44E0D}" srcId="{1073B512-C862-9C4F-8526-A4D3E5429DF8}" destId="{8FE86F93-FB93-C04B-BF42-1EDD83317D07}" srcOrd="2" destOrd="0" parTransId="{CB94850E-45DB-3340-8ABA-BF68D7367482}" sibTransId="{49633A70-BBD7-2044-B02D-62362DFF6905}"/>
    <dgm:cxn modelId="{B08E7053-BE26-9D4D-830D-624AA6E5FEE6}" type="presOf" srcId="{CBB46D96-F001-414D-9FF2-C9E7DA684652}" destId="{39E662F3-4C42-7A4E-944F-07BEA8310B47}" srcOrd="0" destOrd="0" presId="urn:microsoft.com/office/officeart/2005/8/layout/orgChart1"/>
    <dgm:cxn modelId="{7ACCFF5B-AE21-B740-B146-FBDD0F6FE469}" type="presOf" srcId="{87162D13-BA83-1346-A10D-C2BCBF028772}" destId="{60592889-C3DE-D04F-92EE-DC5E8D422577}" srcOrd="0" destOrd="0" presId="urn:microsoft.com/office/officeart/2005/8/layout/orgChart1"/>
    <dgm:cxn modelId="{F4C01D60-AE62-D942-B6FC-DA1EA43B9CCA}" type="presOf" srcId="{F96FA966-6A24-5A49-BBF7-B7C87A62FA21}" destId="{D92FD23E-8B45-5243-A730-E840EFB203CF}" srcOrd="0" destOrd="0" presId="urn:microsoft.com/office/officeart/2005/8/layout/orgChart1"/>
    <dgm:cxn modelId="{D4406A65-72F9-9140-B424-B714F8D64EB8}" type="presOf" srcId="{9FE6B869-51CC-974A-AB8E-8481B3D7622B}" destId="{3F402248-818F-A642-9B1B-84409351207F}" srcOrd="0" destOrd="0" presId="urn:microsoft.com/office/officeart/2005/8/layout/orgChart1"/>
    <dgm:cxn modelId="{4F496668-37A0-3F42-ABD9-6EE16EA1945E}" srcId="{1073B512-C862-9C4F-8526-A4D3E5429DF8}" destId="{B1F535A4-6530-B34D-A8AB-4129A84D6026}" srcOrd="3" destOrd="0" parTransId="{7D575931-2204-4E4F-A650-E47C7DD7F87B}" sibTransId="{40D22218-A870-5B4F-9694-D81DE06FC42A}"/>
    <dgm:cxn modelId="{FE04A568-73FB-CC41-B4A2-A953EE9DC016}" srcId="{983D436E-BF13-3B45-BA1C-E41E195012E2}" destId="{98041BC6-E02A-CE42-BE49-655DCA68FC50}" srcOrd="0" destOrd="0" parTransId="{E0372BE2-69DF-D54E-81C8-1150D3A651A5}" sibTransId="{E2A9A903-7C1D-C749-85BF-85734ED96A51}"/>
    <dgm:cxn modelId="{455AC56C-3BD8-D649-8BF9-E30BD0B749BD}" type="presOf" srcId="{8CFDB117-0E49-0E41-B1C1-AD404076B3C8}" destId="{6FA7635D-8F79-AA4D-AEE3-B5BB233570D7}" srcOrd="0" destOrd="0" presId="urn:microsoft.com/office/officeart/2005/8/layout/orgChart1"/>
    <dgm:cxn modelId="{F3FFC16D-B27F-BD45-833E-D25206AA2C6A}" type="presOf" srcId="{EA2A3A2A-72D2-DD4C-97C2-63D6775FB4B8}" destId="{1FCDF925-CA5D-F74E-9A95-275570F45028}" srcOrd="1" destOrd="0" presId="urn:microsoft.com/office/officeart/2005/8/layout/orgChart1"/>
    <dgm:cxn modelId="{C587B774-037C-7243-8DFC-4DCAE04EA377}" type="presOf" srcId="{6CD0F6B0-3D85-9C45-84DF-7440FDDD8360}" destId="{456E2385-50A8-0845-978A-17442A5D1F0F}" srcOrd="1" destOrd="0" presId="urn:microsoft.com/office/officeart/2005/8/layout/orgChart1"/>
    <dgm:cxn modelId="{CA453B78-4D2C-644E-9BD3-386B657694E3}" type="presOf" srcId="{C878C1CA-4C6A-FC4B-B812-AF97AE272BC9}" destId="{B93D4FD8-E8AD-1644-BCBA-684CDB5C13B1}" srcOrd="1" destOrd="0" presId="urn:microsoft.com/office/officeart/2005/8/layout/orgChart1"/>
    <dgm:cxn modelId="{F90C5B78-83FA-624F-B519-4F211278A6E4}" type="presOf" srcId="{091EA29C-B2C6-B648-B3A9-FDE8909D6A0D}" destId="{C332C132-BDB7-F940-9800-689E37C5B130}" srcOrd="0" destOrd="0" presId="urn:microsoft.com/office/officeart/2005/8/layout/orgChart1"/>
    <dgm:cxn modelId="{8BD4777B-3294-6F42-B396-AC52B91B4033}" type="presOf" srcId="{B51AF2F6-CD1C-414E-B0A8-6E3D1F2ED78C}" destId="{15142900-47D2-DF48-9C94-014117921165}" srcOrd="0" destOrd="0" presId="urn:microsoft.com/office/officeart/2005/8/layout/orgChart1"/>
    <dgm:cxn modelId="{CC87927C-AC44-BA40-A918-FD3BC8D6BBC3}" type="presOf" srcId="{DA8C1485-9188-024B-9771-DE910B8298A9}" destId="{56BF3358-BD68-A847-AB48-27F429FE0E2C}" srcOrd="0" destOrd="0" presId="urn:microsoft.com/office/officeart/2005/8/layout/orgChart1"/>
    <dgm:cxn modelId="{91F66E7D-E5E2-2447-84EC-0569EA466B02}" type="presOf" srcId="{A5012AE4-A287-884A-968E-15E822DEEE2A}" destId="{DD771B1B-339C-FA48-8483-BCAE1509B5E6}" srcOrd="0" destOrd="0" presId="urn:microsoft.com/office/officeart/2005/8/layout/orgChart1"/>
    <dgm:cxn modelId="{A5D2997D-D677-2B4B-B980-E86AA2CE4D8F}" type="presOf" srcId="{5DC903A6-D0F4-D643-84C6-FFE35328F032}" destId="{AE63C35E-865B-E74B-85F9-6F0287BFDCF6}" srcOrd="0" destOrd="0" presId="urn:microsoft.com/office/officeart/2005/8/layout/orgChart1"/>
    <dgm:cxn modelId="{EDEA107E-F215-2B40-BC16-9185A8BE1F39}" type="presOf" srcId="{B51AF2F6-CD1C-414E-B0A8-6E3D1F2ED78C}" destId="{EDDE61C0-0C02-2D42-95C6-313643845ADB}" srcOrd="1" destOrd="0" presId="urn:microsoft.com/office/officeart/2005/8/layout/orgChart1"/>
    <dgm:cxn modelId="{9BBB4A83-2F5A-1F44-B506-3D009B33550A}" type="presOf" srcId="{B1F535A4-6530-B34D-A8AB-4129A84D6026}" destId="{B656F6D4-FAB5-7043-A9E4-26B792B10DD5}" srcOrd="1" destOrd="0" presId="urn:microsoft.com/office/officeart/2005/8/layout/orgChart1"/>
    <dgm:cxn modelId="{2C0E2484-33D0-4343-97C5-6BD3C0E4164F}" type="presOf" srcId="{8FE86F93-FB93-C04B-BF42-1EDD83317D07}" destId="{3A90F707-D297-AD47-857C-5E6840CE35F4}" srcOrd="0" destOrd="0" presId="urn:microsoft.com/office/officeart/2005/8/layout/orgChart1"/>
    <dgm:cxn modelId="{BD124F84-3DF9-3044-9CF4-35EA36A51994}" type="presOf" srcId="{6CD0F6B0-3D85-9C45-84DF-7440FDDD8360}" destId="{41CA7AF8-F2FE-974C-82B7-72638B550524}" srcOrd="0" destOrd="0" presId="urn:microsoft.com/office/officeart/2005/8/layout/orgChart1"/>
    <dgm:cxn modelId="{34515A84-5304-504A-BBE5-9FE0C6E3D5AE}" type="presOf" srcId="{98041BC6-E02A-CE42-BE49-655DCA68FC50}" destId="{A1C365E3-CCC9-9D42-A472-A18C1F3CE36A}" srcOrd="0" destOrd="0" presId="urn:microsoft.com/office/officeart/2005/8/layout/orgChart1"/>
    <dgm:cxn modelId="{2FD93F86-0A45-2E47-A6F6-ED6BB3355AB8}" type="presOf" srcId="{C878C1CA-4C6A-FC4B-B812-AF97AE272BC9}" destId="{EBE6314D-6F09-874E-B7A7-ED7A10D1C390}" srcOrd="0" destOrd="0" presId="urn:microsoft.com/office/officeart/2005/8/layout/orgChart1"/>
    <dgm:cxn modelId="{68FEC586-2140-C748-8531-D773CE1740C0}" type="presOf" srcId="{536667CC-8428-A64A-98F8-0505634EA460}" destId="{40EFBDBD-5EEF-ED4B-8DEE-4F06D0B196C6}" srcOrd="1" destOrd="0" presId="urn:microsoft.com/office/officeart/2005/8/layout/orgChart1"/>
    <dgm:cxn modelId="{867F0889-61F7-1049-B4A2-575B661EAA1C}" type="presOf" srcId="{45C8F98A-A4BF-AF4A-8C6E-3178095BB1C4}" destId="{CEE42306-72BA-B144-B814-33A518984650}" srcOrd="0" destOrd="0" presId="urn:microsoft.com/office/officeart/2005/8/layout/orgChart1"/>
    <dgm:cxn modelId="{D11FFF8D-FD63-0C48-B094-5382C4037CB7}" srcId="{983D436E-BF13-3B45-BA1C-E41E195012E2}" destId="{A02638CD-3844-EC40-A7CF-438EAC1120EE}" srcOrd="3" destOrd="0" parTransId="{3493D1B3-52DF-6342-8195-60D06E136C8D}" sibTransId="{ABCDF9FC-9E7B-7C41-8799-4732C07E9FD4}"/>
    <dgm:cxn modelId="{0AB2D88E-3A41-A342-ACA8-105D7C5523F9}" srcId="{6E37864F-0646-FD4E-8F0C-E29682BD3C71}" destId="{6CD0F6B0-3D85-9C45-84DF-7440FDDD8360}" srcOrd="0" destOrd="0" parTransId="{2700454E-C927-EC40-AAD4-F1079A08DB88}" sibTransId="{48396C07-8C58-C24E-868F-99D8B1C5A499}"/>
    <dgm:cxn modelId="{7D20E68E-1444-A54F-819D-27BA6044D532}" type="presOf" srcId="{A442A102-13A5-6444-AF60-019EAE0535CC}" destId="{C04E39E4-DDA3-AA47-8502-79CDBA8B96B5}" srcOrd="0" destOrd="0" presId="urn:microsoft.com/office/officeart/2005/8/layout/orgChart1"/>
    <dgm:cxn modelId="{101D6690-2DE4-E947-AC96-97E55B16228A}" type="presOf" srcId="{999C5CA2-3167-264B-900D-DBA8E8C04144}" destId="{94A2741B-00A8-D246-929D-3B8283121AC0}" srcOrd="0" destOrd="0" presId="urn:microsoft.com/office/officeart/2005/8/layout/orgChart1"/>
    <dgm:cxn modelId="{2DB49790-40A4-7B4D-8C73-92360F95A775}" type="presOf" srcId="{A02638CD-3844-EC40-A7CF-438EAC1120EE}" destId="{18915EE5-88A5-2D4A-A286-9A8D48CFCE8F}" srcOrd="0" destOrd="0" presId="urn:microsoft.com/office/officeart/2005/8/layout/orgChart1"/>
    <dgm:cxn modelId="{0AAD2194-EB1B-B749-A7C7-F3D2912BC03B}" type="presOf" srcId="{983D436E-BF13-3B45-BA1C-E41E195012E2}" destId="{F8908947-E31A-AC40-86B1-FF2FCF70223F}" srcOrd="0" destOrd="0" presId="urn:microsoft.com/office/officeart/2005/8/layout/orgChart1"/>
    <dgm:cxn modelId="{E623C498-EFA2-0849-A44F-492C78BA5B65}" srcId="{7A7C5AA9-4B26-974B-9A9C-4384C887539A}" destId="{45D5390C-853E-9B46-9D4F-9BF8F372F1A7}" srcOrd="3" destOrd="0" parTransId="{87162D13-BA83-1346-A10D-C2BCBF028772}" sibTransId="{F7D55096-9574-2745-91FC-BDAD6C957ACC}"/>
    <dgm:cxn modelId="{191A9799-CD88-D94D-A233-99A2464F0EDD}" type="presOf" srcId="{58BBB306-9200-9548-8BBD-0378B210ACEA}" destId="{1E706654-C419-B048-A882-7FF4581B0EEB}" srcOrd="0" destOrd="0" presId="urn:microsoft.com/office/officeart/2005/8/layout/orgChart1"/>
    <dgm:cxn modelId="{F3A8A39A-81A5-9747-B7E8-A30B1CBA68FD}" type="presOf" srcId="{138B4F0D-DDBF-AE4E-AD9C-C853E929E4C1}" destId="{94D4DCAF-F6FE-084D-BCA8-832FF4D98D3B}" srcOrd="0" destOrd="0" presId="urn:microsoft.com/office/officeart/2005/8/layout/orgChart1"/>
    <dgm:cxn modelId="{2505339D-FCDC-4A43-86C2-42EC4AEB86A2}" srcId="{1073B512-C862-9C4F-8526-A4D3E5429DF8}" destId="{318586C8-A048-E345-AFF5-3A7CDD18910E}" srcOrd="1" destOrd="0" parTransId="{EDBA1E99-59AD-3648-8DB0-5CF5F37D1D3D}" sibTransId="{5F27BDCC-3B79-BE4C-A2A4-7693152C733B}"/>
    <dgm:cxn modelId="{BED2369D-DF9A-B249-BD49-172363CF6685}" type="presOf" srcId="{2700454E-C927-EC40-AAD4-F1079A08DB88}" destId="{C9E37087-A345-8C40-B1B7-157C462EF5DB}" srcOrd="0" destOrd="0" presId="urn:microsoft.com/office/officeart/2005/8/layout/orgChart1"/>
    <dgm:cxn modelId="{05544E9D-70A1-C243-A377-749E0E060E47}" srcId="{8CFDB117-0E49-0E41-B1C1-AD404076B3C8}" destId="{1073B512-C862-9C4F-8526-A4D3E5429DF8}" srcOrd="2" destOrd="0" parTransId="{B97677DD-E2C9-7C45-AB98-C42234B18E7D}" sibTransId="{07C26D73-EF97-DD48-9EF8-911DC5098569}"/>
    <dgm:cxn modelId="{AA64AA9D-D94A-5A41-8A53-3FDC9ADEF1FD}" srcId="{6CD0F6B0-3D85-9C45-84DF-7440FDDD8360}" destId="{A442A102-13A5-6444-AF60-019EAE0535CC}" srcOrd="1" destOrd="0" parTransId="{C64D4576-472C-BC46-945F-9E889E28DFAB}" sibTransId="{DF8B81CB-1E32-D246-8693-8F99E770C21A}"/>
    <dgm:cxn modelId="{92056CA7-DB91-784C-8CE4-56DDB940CE62}" type="presOf" srcId="{4C44ECE5-6248-B348-A934-B00C9D9DBDAB}" destId="{1D879668-29CE-6441-85C0-8AB9616D63B4}" srcOrd="0" destOrd="0" presId="urn:microsoft.com/office/officeart/2005/8/layout/orgChart1"/>
    <dgm:cxn modelId="{F713A3A7-9A7F-E14F-A4BB-AA11C6A8FF13}" type="presOf" srcId="{53DE4F0C-D6B7-6A48-8E63-D58859302992}" destId="{B937D51E-ED6D-4046-8480-AF987C1926C8}" srcOrd="1" destOrd="0" presId="urn:microsoft.com/office/officeart/2005/8/layout/orgChart1"/>
    <dgm:cxn modelId="{626456A9-8571-D242-9EF7-DC587CBF3199}" type="presOf" srcId="{A02638CD-3844-EC40-A7CF-438EAC1120EE}" destId="{0136F69A-5431-E240-A412-50987F2F5411}" srcOrd="1" destOrd="0" presId="urn:microsoft.com/office/officeart/2005/8/layout/orgChart1"/>
    <dgm:cxn modelId="{AB5EE0A9-C074-7E4A-BF90-BEDA14D8DBB1}" srcId="{7A7C5AA9-4B26-974B-9A9C-4384C887539A}" destId="{2A57565F-D888-E248-8BE9-98957B13DFC8}" srcOrd="1" destOrd="0" parTransId="{46ED03DC-142F-F64C-A0DD-23A7BC12EFD1}" sibTransId="{01BB1FB7-E8C9-F441-8C5D-CF1275EAC0C1}"/>
    <dgm:cxn modelId="{77DED0AB-06D6-A344-B30C-6253D8FECC54}" type="presOf" srcId="{B7EAEAB9-0D20-B545-965F-B8A2DC6D4A78}" destId="{E81AF74D-068C-FC43-8988-5A81461A812E}" srcOrd="0" destOrd="0" presId="urn:microsoft.com/office/officeart/2005/8/layout/orgChart1"/>
    <dgm:cxn modelId="{68F6E3AE-9639-0C48-83FF-7265C812D7C7}" type="presOf" srcId="{E0372BE2-69DF-D54E-81C8-1150D3A651A5}" destId="{DB51F473-ADD6-B24E-A54D-DC3580FDE167}" srcOrd="0" destOrd="0" presId="urn:microsoft.com/office/officeart/2005/8/layout/orgChart1"/>
    <dgm:cxn modelId="{D123D5B0-3F0D-9D41-A7D8-BF01A2035AF1}" srcId="{536667CC-8428-A64A-98F8-0505634EA460}" destId="{53DE4F0C-D6B7-6A48-8E63-D58859302992}" srcOrd="3" destOrd="0" parTransId="{B0553757-01C4-BA40-A366-B3D05FD2FBE3}" sibTransId="{D0EC2FF7-77D4-FE4F-BF74-921CF57175DA}"/>
    <dgm:cxn modelId="{2F8574B1-968A-B84C-9A40-B212B0454D4F}" type="presOf" srcId="{CE6178D3-DAC0-B646-9C47-00FDFB359A52}" destId="{832A2070-73B7-5640-B19B-3556B31ED4DC}" srcOrd="0" destOrd="0" presId="urn:microsoft.com/office/officeart/2005/8/layout/orgChart1"/>
    <dgm:cxn modelId="{ABFFA5B1-7F3B-6A49-9BD9-66305DC350E9}" type="presOf" srcId="{536667CC-8428-A64A-98F8-0505634EA460}" destId="{8A3EEB84-DE9F-2947-9039-C03CF38EA44B}" srcOrd="0" destOrd="0" presId="urn:microsoft.com/office/officeart/2005/8/layout/orgChart1"/>
    <dgm:cxn modelId="{468685B4-B6FE-9D4A-ACA9-2B09EAF4B5A4}" type="presOf" srcId="{B1F535A4-6530-B34D-A8AB-4129A84D6026}" destId="{5F6C9FFC-BF6B-D442-B26D-898666578861}" srcOrd="0" destOrd="0" presId="urn:microsoft.com/office/officeart/2005/8/layout/orgChart1"/>
    <dgm:cxn modelId="{210E0CB5-ACA3-4C46-AA80-BCD99B610B78}" type="presOf" srcId="{45D5390C-853E-9B46-9D4F-9BF8F372F1A7}" destId="{F8EAAACA-A09C-5D43-A653-7A7DBE956DFE}" srcOrd="0" destOrd="0" presId="urn:microsoft.com/office/officeart/2005/8/layout/orgChart1"/>
    <dgm:cxn modelId="{496D5DB8-FCBB-7D47-9AC2-FAF624CD37C3}" type="presOf" srcId="{13ACE79E-FDE9-4345-BDB7-2A79BC0BF6EA}" destId="{619B2909-02E1-7340-85FA-1FD55A8B1192}" srcOrd="1" destOrd="0" presId="urn:microsoft.com/office/officeart/2005/8/layout/orgChart1"/>
    <dgm:cxn modelId="{6C2CF0BA-6FE0-5342-8CBE-0B02BB76BD54}" type="presOf" srcId="{FF7C1C8C-89C6-1D47-910E-716D1DCCD6D0}" destId="{E668DC3C-4408-744E-845B-E3867070CE8C}" srcOrd="1" destOrd="0" presId="urn:microsoft.com/office/officeart/2005/8/layout/orgChart1"/>
    <dgm:cxn modelId="{DCDC1FC1-6524-ED45-8796-7512448AF543}" type="presOf" srcId="{6E37864F-0646-FD4E-8F0C-E29682BD3C71}" destId="{BEAD9785-D6FE-F94F-937E-59C21A73F91F}" srcOrd="0" destOrd="0" presId="urn:microsoft.com/office/officeart/2005/8/layout/orgChart1"/>
    <dgm:cxn modelId="{12A183C1-D4DE-5543-AFE8-52FAD4FEFC2D}" type="presOf" srcId="{DA8C1485-9188-024B-9771-DE910B8298A9}" destId="{42059F9D-4336-2049-9DCE-87673A9C7302}" srcOrd="1" destOrd="0" presId="urn:microsoft.com/office/officeart/2005/8/layout/orgChart1"/>
    <dgm:cxn modelId="{3A7FF8C2-3B43-FA43-96EF-1F7567B60F5D}" srcId="{6CD0F6B0-3D85-9C45-84DF-7440FDDD8360}" destId="{EB43871C-2FBE-AE4A-8746-3A30C937CF7F}" srcOrd="0" destOrd="0" parTransId="{45C8F98A-A4BF-AF4A-8C6E-3178095BB1C4}" sibTransId="{15BCE2B8-D3D9-5942-A83B-58D304B97DA5}"/>
    <dgm:cxn modelId="{C9C3C9C8-53DA-9F45-AEF0-20679B5BA692}" type="presOf" srcId="{13ACE79E-FDE9-4345-BDB7-2A79BC0BF6EA}" destId="{9303EE52-2700-8E4F-B4B8-E385964D9896}" srcOrd="0" destOrd="0" presId="urn:microsoft.com/office/officeart/2005/8/layout/orgChart1"/>
    <dgm:cxn modelId="{EA2104CB-F8EA-A64D-B870-966C76C7DB2A}" srcId="{6CD0F6B0-3D85-9C45-84DF-7440FDDD8360}" destId="{1ECA46BA-0D85-6E41-B27D-C7AFD88BC4EA}" srcOrd="2" destOrd="0" parTransId="{58BBB306-9200-9548-8BBD-0378B210ACEA}" sibTransId="{267284C5-5DC6-094A-8F29-755865CAD013}"/>
    <dgm:cxn modelId="{F17D37CB-F358-B94B-8179-D8E9C17A35BC}" type="presOf" srcId="{318586C8-A048-E345-AFF5-3A7CDD18910E}" destId="{90A3ACB9-0A02-314D-B0D5-9B148ED9A018}" srcOrd="0" destOrd="0" presId="urn:microsoft.com/office/officeart/2005/8/layout/orgChart1"/>
    <dgm:cxn modelId="{7F4EC6CC-D3AE-844D-9A35-99FF46C38D4A}" type="presOf" srcId="{8CFDB117-0E49-0E41-B1C1-AD404076B3C8}" destId="{F511ECDF-8ACF-BB45-A6C3-853A59FA81A8}" srcOrd="1" destOrd="0" presId="urn:microsoft.com/office/officeart/2005/8/layout/orgChart1"/>
    <dgm:cxn modelId="{6D49C0CD-81E6-9C4A-AE24-3DE28894DF6F}" type="presOf" srcId="{EB43871C-2FBE-AE4A-8746-3A30C937CF7F}" destId="{6D185394-041A-0646-85DB-BEB40980EA31}" srcOrd="0" destOrd="0" presId="urn:microsoft.com/office/officeart/2005/8/layout/orgChart1"/>
    <dgm:cxn modelId="{13A537CE-3F08-1F4B-90B9-F32C8B6FDD8C}" type="presOf" srcId="{B0553757-01C4-BA40-A366-B3D05FD2FBE3}" destId="{0170AA38-236C-DB4D-98C3-50A175F7CA7A}" srcOrd="0" destOrd="0" presId="urn:microsoft.com/office/officeart/2005/8/layout/orgChart1"/>
    <dgm:cxn modelId="{E85C41D2-A4D0-0246-8A55-BC01B0291973}" type="presOf" srcId="{FF7C1C8C-89C6-1D47-910E-716D1DCCD6D0}" destId="{E972CB59-74A7-DE40-A62B-86D82D3A0503}" srcOrd="0" destOrd="0" presId="urn:microsoft.com/office/officeart/2005/8/layout/orgChart1"/>
    <dgm:cxn modelId="{4E118BD2-F3E1-9046-B88C-B247190AD922}" type="presOf" srcId="{45D9CBC8-42DA-C847-8AD4-0E8EAE7DAC05}" destId="{E3955076-FE4D-8C43-8327-887536B1F2FB}" srcOrd="0" destOrd="0" presId="urn:microsoft.com/office/officeart/2005/8/layout/orgChart1"/>
    <dgm:cxn modelId="{49C335D4-5636-8C46-A218-192465C82CD6}" type="presOf" srcId="{E523F29A-61BB-C64B-A66C-A40BC3BDA02F}" destId="{7A536AC9-0415-A048-99B8-1A3E1D278E03}" srcOrd="1" destOrd="0" presId="urn:microsoft.com/office/officeart/2005/8/layout/orgChart1"/>
    <dgm:cxn modelId="{22095DD4-C519-934C-A7A0-DA09F13A85D3}" type="presOf" srcId="{45D5390C-853E-9B46-9D4F-9BF8F372F1A7}" destId="{0972AC84-B65B-AC4A-B1CF-CAD288A2E8DE}" srcOrd="1" destOrd="0" presId="urn:microsoft.com/office/officeart/2005/8/layout/orgChart1"/>
    <dgm:cxn modelId="{25D9A3D5-1B4C-3949-A424-38A6C3B55920}" type="presOf" srcId="{A442A102-13A5-6444-AF60-019EAE0535CC}" destId="{3335916F-5E20-AD4B-8396-6CB515C7492A}" srcOrd="1" destOrd="0" presId="urn:microsoft.com/office/officeart/2005/8/layout/orgChart1"/>
    <dgm:cxn modelId="{9ACFB2D5-6741-734C-90EB-4EB147531FCD}" srcId="{091EA29C-B2C6-B648-B3A9-FDE8909D6A0D}" destId="{8CFDB117-0E49-0E41-B1C1-AD404076B3C8}" srcOrd="0" destOrd="0" parTransId="{58F2D1D7-1C08-7A42-92A6-1D5630AC72DB}" sibTransId="{98803E0E-A94D-BC4D-8DD8-64388578E51D}"/>
    <dgm:cxn modelId="{7C5AB1D6-ED57-6340-BDD9-B89A53B2C998}" srcId="{1073B512-C862-9C4F-8526-A4D3E5429DF8}" destId="{5A3F1D89-1179-744B-852D-5D13CB1EF74E}" srcOrd="4" destOrd="0" parTransId="{CBB46D96-F001-414D-9FF2-C9E7DA684652}" sibTransId="{545678E5-2FEC-484B-80E2-7224E2A7E5CB}"/>
    <dgm:cxn modelId="{6D15B7D7-46A0-3745-A736-1A6814C1B065}" type="presOf" srcId="{5A3F1D89-1179-744B-852D-5D13CB1EF74E}" destId="{27922508-DAA7-F94E-AC40-8217981BC1C5}" srcOrd="0" destOrd="0" presId="urn:microsoft.com/office/officeart/2005/8/layout/orgChart1"/>
    <dgm:cxn modelId="{C6334FDA-BC71-C443-8536-01BA683F5FCA}" srcId="{536667CC-8428-A64A-98F8-0505634EA460}" destId="{DA8C1485-9188-024B-9771-DE910B8298A9}" srcOrd="1" destOrd="0" parTransId="{4FBA54D0-94EF-DA4C-A5E3-E44B6379876A}" sibTransId="{538116F7-9259-1B41-8CF0-62CDB9553EA4}"/>
    <dgm:cxn modelId="{BD290CDE-9FE0-5D48-9B90-7501D07D5EF6}" type="presOf" srcId="{46ED03DC-142F-F64C-A0DD-23A7BC12EFD1}" destId="{B2BDF7A7-D07B-1041-AA7C-B9AF9765FF7E}" srcOrd="0" destOrd="0" presId="urn:microsoft.com/office/officeart/2005/8/layout/orgChart1"/>
    <dgm:cxn modelId="{50638FDE-1A34-424B-AAB7-7DD61AF0FE7B}" type="presOf" srcId="{318586C8-A048-E345-AFF5-3A7CDD18910E}" destId="{2AF2A942-9A94-F84A-BE41-DC26166DC115}" srcOrd="1" destOrd="0" presId="urn:microsoft.com/office/officeart/2005/8/layout/orgChart1"/>
    <dgm:cxn modelId="{7E01D6DE-072F-1A47-85B7-81240E4CFED0}" type="presOf" srcId="{983D436E-BF13-3B45-BA1C-E41E195012E2}" destId="{13380FF3-DB95-B147-9644-2CE35241224F}" srcOrd="1" destOrd="0" presId="urn:microsoft.com/office/officeart/2005/8/layout/orgChart1"/>
    <dgm:cxn modelId="{40E23BE4-1F58-FF42-B9DD-184EF7389380}" type="presOf" srcId="{C64D4576-472C-BC46-945F-9E889E28DFAB}" destId="{F3AFD942-B2E5-F546-BD50-B9A369A7411D}" srcOrd="0" destOrd="0" presId="urn:microsoft.com/office/officeart/2005/8/layout/orgChart1"/>
    <dgm:cxn modelId="{313A72E4-C431-6541-885A-23571AE48A80}" srcId="{983D436E-BF13-3B45-BA1C-E41E195012E2}" destId="{FF7C1C8C-89C6-1D47-910E-716D1DCCD6D0}" srcOrd="2" destOrd="0" parTransId="{B7EAEAB9-0D20-B545-965F-B8A2DC6D4A78}" sibTransId="{01DC03E5-E8D7-0B46-9DD8-3C8330A5ABF4}"/>
    <dgm:cxn modelId="{C4B350E5-1E1E-CC4C-8B34-1854250E19F2}" type="presOf" srcId="{1073B512-C862-9C4F-8526-A4D3E5429DF8}" destId="{B2437579-7E1F-4E44-A341-A5D0A9BEE007}" srcOrd="0" destOrd="0" presId="urn:microsoft.com/office/officeart/2005/8/layout/orgChart1"/>
    <dgm:cxn modelId="{009EF7EB-A181-B442-BAD6-13BB5BAAC9CD}" srcId="{6E37864F-0646-FD4E-8F0C-E29682BD3C71}" destId="{7A7C5AA9-4B26-974B-9A9C-4384C887539A}" srcOrd="2" destOrd="0" parTransId="{303463B8-B6EF-224D-A5A3-DF8E6582BC8C}" sibTransId="{22CBF006-C67D-FC40-8981-A0E4B74D79F8}"/>
    <dgm:cxn modelId="{91708CED-6DB0-4040-9526-6A4E2A0A8C68}" type="presOf" srcId="{D5B47B07-C5B8-3D43-A5FE-FB033572A3E9}" destId="{51D4CEF3-C33E-674E-AA8E-BE5C5C67350E}" srcOrd="1" destOrd="0" presId="urn:microsoft.com/office/officeart/2005/8/layout/orgChart1"/>
    <dgm:cxn modelId="{AD61ECED-C925-9A4A-A0AC-25AB6C61CC7F}" type="presOf" srcId="{1ECA46BA-0D85-6E41-B27D-C7AFD88BC4EA}" destId="{80B453E4-909A-7F4F-BEE9-27E25EBBBB1A}" srcOrd="0" destOrd="0" presId="urn:microsoft.com/office/officeart/2005/8/layout/orgChart1"/>
    <dgm:cxn modelId="{40A12FEE-29B5-2344-ABE0-B07DE64A756E}" srcId="{7A7C5AA9-4B26-974B-9A9C-4384C887539A}" destId="{9FE6B869-51CC-974A-AB8E-8481B3D7622B}" srcOrd="0" destOrd="0" parTransId="{CE6178D3-DAC0-B646-9C47-00FDFB359A52}" sibTransId="{64E22530-DCBF-EF4D-AE08-35A47E670AC1}"/>
    <dgm:cxn modelId="{F32A91EE-031D-0C46-A564-6B6AFDA12D44}" type="presOf" srcId="{EDBA1E99-59AD-3648-8DB0-5CF5F37D1D3D}" destId="{86F7A613-BF73-4240-956B-8C3F67F8C770}" srcOrd="0" destOrd="0" presId="urn:microsoft.com/office/officeart/2005/8/layout/orgChart1"/>
    <dgm:cxn modelId="{55FEB9EF-00B1-834E-8D80-B8E045B3F44A}" type="presOf" srcId="{7A7C5AA9-4B26-974B-9A9C-4384C887539A}" destId="{240DA542-164B-E649-947A-440477B13FDD}" srcOrd="1" destOrd="0" presId="urn:microsoft.com/office/officeart/2005/8/layout/orgChart1"/>
    <dgm:cxn modelId="{7910D0F0-CD30-0647-8222-42BEAADEF11C}" type="presOf" srcId="{EA2A3A2A-72D2-DD4C-97C2-63D6775FB4B8}" destId="{9D82E3B9-912D-A04E-A8D1-D0D334EDE8FB}" srcOrd="0" destOrd="0" presId="urn:microsoft.com/office/officeart/2005/8/layout/orgChart1"/>
    <dgm:cxn modelId="{185F4BF1-50F5-F841-AD36-A297BAD46AEE}" type="presOf" srcId="{C5D20F17-D39B-1145-8C7C-7B130A5F2727}" destId="{E31F6BE5-7011-DD4E-A571-C40EF5467101}" srcOrd="0" destOrd="0" presId="urn:microsoft.com/office/officeart/2005/8/layout/orgChart1"/>
    <dgm:cxn modelId="{FE47CFF3-6677-0B41-B4EB-AE722F919567}" type="presOf" srcId="{1073B512-C862-9C4F-8526-A4D3E5429DF8}" destId="{366D6347-ADEC-524C-BED6-B35AADA8D0DB}" srcOrd="1" destOrd="0" presId="urn:microsoft.com/office/officeart/2005/8/layout/orgChart1"/>
    <dgm:cxn modelId="{728986F4-2CD1-6846-97FA-8F16A2DD4669}" type="presOf" srcId="{8F8EFBF6-D169-8749-8245-349D53C0D86C}" destId="{0E6149A7-F139-204D-B871-BA832339DCA5}" srcOrd="0" destOrd="0" presId="urn:microsoft.com/office/officeart/2005/8/layout/orgChart1"/>
    <dgm:cxn modelId="{5D817EF5-052D-E94A-BB21-312387843C1E}" srcId="{8CFDB117-0E49-0E41-B1C1-AD404076B3C8}" destId="{983D436E-BF13-3B45-BA1C-E41E195012E2}" srcOrd="3" destOrd="0" parTransId="{F96FA966-6A24-5A49-BBF7-B7C87A62FA21}" sibTransId="{7942ED90-947E-4D45-BD74-88AA3BBBA61F}"/>
    <dgm:cxn modelId="{64E567F8-51BF-1145-8428-7FE92AA83DE7}" type="presOf" srcId="{6E37864F-0646-FD4E-8F0C-E29682BD3C71}" destId="{66D76A34-5DFC-EC49-A33C-E4033F49271C}" srcOrd="1" destOrd="0" presId="urn:microsoft.com/office/officeart/2005/8/layout/orgChart1"/>
    <dgm:cxn modelId="{A621C7F9-B17F-A647-AA34-53240E2697B0}" srcId="{7A7C5AA9-4B26-974B-9A9C-4384C887539A}" destId="{C878C1CA-4C6A-FC4B-B812-AF97AE272BC9}" srcOrd="2" destOrd="0" parTransId="{5DC903A6-D0F4-D643-84C6-FFE35328F032}" sibTransId="{74C2FD25-72E4-214D-B374-CE59795E8B16}"/>
    <dgm:cxn modelId="{0CCC9BFC-4CF0-054D-B24F-7D9D9E1E1062}" type="presOf" srcId="{EB43871C-2FBE-AE4A-8746-3A30C937CF7F}" destId="{F3080C78-919D-164D-BF54-D51F3528162B}" srcOrd="1" destOrd="0" presId="urn:microsoft.com/office/officeart/2005/8/layout/orgChart1"/>
    <dgm:cxn modelId="{21BAF8FD-8D8C-3742-A884-9CF2324474F8}" type="presOf" srcId="{CB94850E-45DB-3340-8ABA-BF68D7367482}" destId="{C043F3C2-19AC-D34D-BCF8-FF551EC8D1D7}" srcOrd="0" destOrd="0" presId="urn:microsoft.com/office/officeart/2005/8/layout/orgChart1"/>
    <dgm:cxn modelId="{B43682FE-6B7B-A941-B777-EB9675AF0DE7}" type="presOf" srcId="{303463B8-B6EF-224D-A5A3-DF8E6582BC8C}" destId="{23A4FE1B-A6C3-5540-BA69-53B7E88932F3}" srcOrd="0" destOrd="0" presId="urn:microsoft.com/office/officeart/2005/8/layout/orgChart1"/>
    <dgm:cxn modelId="{1580850E-82AD-0C48-9487-1AE207F6D39E}" type="presParOf" srcId="{C332C132-BDB7-F940-9800-689E37C5B130}" destId="{3D15DD13-2968-2E46-97BB-31DD307170B4}" srcOrd="0" destOrd="0" presId="urn:microsoft.com/office/officeart/2005/8/layout/orgChart1"/>
    <dgm:cxn modelId="{BB5AF2C3-2070-6D41-948D-525559015DC9}" type="presParOf" srcId="{3D15DD13-2968-2E46-97BB-31DD307170B4}" destId="{F6B80596-328A-E646-A8E8-B3CFD904F57D}" srcOrd="0" destOrd="0" presId="urn:microsoft.com/office/officeart/2005/8/layout/orgChart1"/>
    <dgm:cxn modelId="{0B3824AB-28D6-2040-A926-22C513F246AB}" type="presParOf" srcId="{F6B80596-328A-E646-A8E8-B3CFD904F57D}" destId="{6FA7635D-8F79-AA4D-AEE3-B5BB233570D7}" srcOrd="0" destOrd="0" presId="urn:microsoft.com/office/officeart/2005/8/layout/orgChart1"/>
    <dgm:cxn modelId="{A9129FEF-D794-3744-B969-F5F41D6F03CF}" type="presParOf" srcId="{F6B80596-328A-E646-A8E8-B3CFD904F57D}" destId="{F511ECDF-8ACF-BB45-A6C3-853A59FA81A8}" srcOrd="1" destOrd="0" presId="urn:microsoft.com/office/officeart/2005/8/layout/orgChart1"/>
    <dgm:cxn modelId="{BA318257-C977-D94D-B48E-86367DD1556D}" type="presParOf" srcId="{3D15DD13-2968-2E46-97BB-31DD307170B4}" destId="{30431C37-37C3-4B43-A106-01F142C454A5}" srcOrd="1" destOrd="0" presId="urn:microsoft.com/office/officeart/2005/8/layout/orgChart1"/>
    <dgm:cxn modelId="{79A46CE0-0C92-9648-93A4-EC17372105DC}" type="presParOf" srcId="{30431C37-37C3-4B43-A106-01F142C454A5}" destId="{1D879668-29CE-6441-85C0-8AB9616D63B4}" srcOrd="0" destOrd="0" presId="urn:microsoft.com/office/officeart/2005/8/layout/orgChart1"/>
    <dgm:cxn modelId="{88A6021B-6684-EF44-A250-ACF6BF35003B}" type="presParOf" srcId="{30431C37-37C3-4B43-A106-01F142C454A5}" destId="{E1D8C421-4BC4-024A-9A02-DB8A99850493}" srcOrd="1" destOrd="0" presId="urn:microsoft.com/office/officeart/2005/8/layout/orgChart1"/>
    <dgm:cxn modelId="{74043365-9B84-F846-BB31-F63CF3D45260}" type="presParOf" srcId="{E1D8C421-4BC4-024A-9A02-DB8A99850493}" destId="{F8817D6C-31DA-8B47-B8A8-B1130D10BF06}" srcOrd="0" destOrd="0" presId="urn:microsoft.com/office/officeart/2005/8/layout/orgChart1"/>
    <dgm:cxn modelId="{A3295852-B7B1-864A-9AF7-2F2211996217}" type="presParOf" srcId="{F8817D6C-31DA-8B47-B8A8-B1130D10BF06}" destId="{9303EE52-2700-8E4F-B4B8-E385964D9896}" srcOrd="0" destOrd="0" presId="urn:microsoft.com/office/officeart/2005/8/layout/orgChart1"/>
    <dgm:cxn modelId="{4A424B5D-E3AE-114D-A269-BA1492DBD50E}" type="presParOf" srcId="{F8817D6C-31DA-8B47-B8A8-B1130D10BF06}" destId="{619B2909-02E1-7340-85FA-1FD55A8B1192}" srcOrd="1" destOrd="0" presId="urn:microsoft.com/office/officeart/2005/8/layout/orgChart1"/>
    <dgm:cxn modelId="{DF956208-E8DC-F04B-A862-B4FF3CED0DC5}" type="presParOf" srcId="{E1D8C421-4BC4-024A-9A02-DB8A99850493}" destId="{92A72930-23C2-1E42-A068-BBF9F80722AC}" srcOrd="1" destOrd="0" presId="urn:microsoft.com/office/officeart/2005/8/layout/orgChart1"/>
    <dgm:cxn modelId="{7176DF8A-9A57-BB4F-9637-D573DE4B5A46}" type="presParOf" srcId="{E1D8C421-4BC4-024A-9A02-DB8A99850493}" destId="{EF605C4A-4D35-1944-8ED1-5DECFCC68305}" srcOrd="2" destOrd="0" presId="urn:microsoft.com/office/officeart/2005/8/layout/orgChart1"/>
    <dgm:cxn modelId="{3579CDF7-B357-0E44-A0A9-D24D7E5695C4}" type="presParOf" srcId="{30431C37-37C3-4B43-A106-01F142C454A5}" destId="{E3955076-FE4D-8C43-8327-887536B1F2FB}" srcOrd="2" destOrd="0" presId="urn:microsoft.com/office/officeart/2005/8/layout/orgChart1"/>
    <dgm:cxn modelId="{F13A83CF-2194-DC41-B733-03DA87A793DC}" type="presParOf" srcId="{30431C37-37C3-4B43-A106-01F142C454A5}" destId="{61076890-C625-7041-BA73-790BA0D5B8F2}" srcOrd="3" destOrd="0" presId="urn:microsoft.com/office/officeart/2005/8/layout/orgChart1"/>
    <dgm:cxn modelId="{A40B2A74-82BE-2341-9580-EABE797615B2}" type="presParOf" srcId="{61076890-C625-7041-BA73-790BA0D5B8F2}" destId="{11B21EF4-ACCE-D443-B322-EFD2E971F828}" srcOrd="0" destOrd="0" presId="urn:microsoft.com/office/officeart/2005/8/layout/orgChart1"/>
    <dgm:cxn modelId="{FD393BF0-3CD9-C947-8F83-68A53EE2AD6D}" type="presParOf" srcId="{11B21EF4-ACCE-D443-B322-EFD2E971F828}" destId="{BEAD9785-D6FE-F94F-937E-59C21A73F91F}" srcOrd="0" destOrd="0" presId="urn:microsoft.com/office/officeart/2005/8/layout/orgChart1"/>
    <dgm:cxn modelId="{132DADB2-353D-204C-934C-9C77D355086D}" type="presParOf" srcId="{11B21EF4-ACCE-D443-B322-EFD2E971F828}" destId="{66D76A34-5DFC-EC49-A33C-E4033F49271C}" srcOrd="1" destOrd="0" presId="urn:microsoft.com/office/officeart/2005/8/layout/orgChart1"/>
    <dgm:cxn modelId="{8617F36E-FBB8-6F4A-BE0B-FC1005EF95A5}" type="presParOf" srcId="{61076890-C625-7041-BA73-790BA0D5B8F2}" destId="{492C7786-3142-8947-A8E4-F99CC0B5B661}" srcOrd="1" destOrd="0" presId="urn:microsoft.com/office/officeart/2005/8/layout/orgChart1"/>
    <dgm:cxn modelId="{2673BF12-6893-DD4F-94F0-1B046DF23BA0}" type="presParOf" srcId="{492C7786-3142-8947-A8E4-F99CC0B5B661}" destId="{C9E37087-A345-8C40-B1B7-157C462EF5DB}" srcOrd="0" destOrd="0" presId="urn:microsoft.com/office/officeart/2005/8/layout/orgChart1"/>
    <dgm:cxn modelId="{8A0E3C98-5476-EA43-8152-DA15BC2F5A12}" type="presParOf" srcId="{492C7786-3142-8947-A8E4-F99CC0B5B661}" destId="{9BE23FC3-A353-3C45-A750-18CB0811B8AC}" srcOrd="1" destOrd="0" presId="urn:microsoft.com/office/officeart/2005/8/layout/orgChart1"/>
    <dgm:cxn modelId="{7B9335B1-3A43-2444-B4BC-A41324D45E5D}" type="presParOf" srcId="{9BE23FC3-A353-3C45-A750-18CB0811B8AC}" destId="{E55F65BE-EE1A-DA41-8D09-A3A951251B1C}" srcOrd="0" destOrd="0" presId="urn:microsoft.com/office/officeart/2005/8/layout/orgChart1"/>
    <dgm:cxn modelId="{FA3B27C3-C173-A643-98D7-716BFFF13317}" type="presParOf" srcId="{E55F65BE-EE1A-DA41-8D09-A3A951251B1C}" destId="{41CA7AF8-F2FE-974C-82B7-72638B550524}" srcOrd="0" destOrd="0" presId="urn:microsoft.com/office/officeart/2005/8/layout/orgChart1"/>
    <dgm:cxn modelId="{32A4F789-1A30-294C-9C62-AB06C34EACF3}" type="presParOf" srcId="{E55F65BE-EE1A-DA41-8D09-A3A951251B1C}" destId="{456E2385-50A8-0845-978A-17442A5D1F0F}" srcOrd="1" destOrd="0" presId="urn:microsoft.com/office/officeart/2005/8/layout/orgChart1"/>
    <dgm:cxn modelId="{B4520056-4A75-EA41-82B8-8D5954D27D6B}" type="presParOf" srcId="{9BE23FC3-A353-3C45-A750-18CB0811B8AC}" destId="{93B21D6D-6238-9842-B3AB-B6DBEC4711F5}" srcOrd="1" destOrd="0" presId="urn:microsoft.com/office/officeart/2005/8/layout/orgChart1"/>
    <dgm:cxn modelId="{F355B0ED-778E-A649-9409-67E07928D11B}" type="presParOf" srcId="{93B21D6D-6238-9842-B3AB-B6DBEC4711F5}" destId="{CEE42306-72BA-B144-B814-33A518984650}" srcOrd="0" destOrd="0" presId="urn:microsoft.com/office/officeart/2005/8/layout/orgChart1"/>
    <dgm:cxn modelId="{8E557936-8903-E64E-A8E0-F03671D99EF7}" type="presParOf" srcId="{93B21D6D-6238-9842-B3AB-B6DBEC4711F5}" destId="{4DBACD75-563F-BE49-B5D1-0C3040615D5F}" srcOrd="1" destOrd="0" presId="urn:microsoft.com/office/officeart/2005/8/layout/orgChart1"/>
    <dgm:cxn modelId="{21652F1C-ACDD-D440-ABD7-22C9427A5C48}" type="presParOf" srcId="{4DBACD75-563F-BE49-B5D1-0C3040615D5F}" destId="{9BBC3680-E7E4-E545-A7B0-B8D5A84E32BA}" srcOrd="0" destOrd="0" presId="urn:microsoft.com/office/officeart/2005/8/layout/orgChart1"/>
    <dgm:cxn modelId="{A3CF95AA-4EA6-184C-AC24-219F3944FED1}" type="presParOf" srcId="{9BBC3680-E7E4-E545-A7B0-B8D5A84E32BA}" destId="{6D185394-041A-0646-85DB-BEB40980EA31}" srcOrd="0" destOrd="0" presId="urn:microsoft.com/office/officeart/2005/8/layout/orgChart1"/>
    <dgm:cxn modelId="{35ED88C9-B529-6A44-BAB0-CFFDCDEC2163}" type="presParOf" srcId="{9BBC3680-E7E4-E545-A7B0-B8D5A84E32BA}" destId="{F3080C78-919D-164D-BF54-D51F3528162B}" srcOrd="1" destOrd="0" presId="urn:microsoft.com/office/officeart/2005/8/layout/orgChart1"/>
    <dgm:cxn modelId="{0C063E13-63F2-9843-A749-6EE44D6F07F6}" type="presParOf" srcId="{4DBACD75-563F-BE49-B5D1-0C3040615D5F}" destId="{057BEA22-F3BD-5943-B9E1-87A7EBAE723D}" srcOrd="1" destOrd="0" presId="urn:microsoft.com/office/officeart/2005/8/layout/orgChart1"/>
    <dgm:cxn modelId="{A7485709-7774-934A-B1B7-DCA34C357E5D}" type="presParOf" srcId="{4DBACD75-563F-BE49-B5D1-0C3040615D5F}" destId="{B2DD15E7-5572-EF4E-8D76-333643375184}" srcOrd="2" destOrd="0" presId="urn:microsoft.com/office/officeart/2005/8/layout/orgChart1"/>
    <dgm:cxn modelId="{AA0AAA19-4925-1F46-8E7C-77C8D0F0A8C6}" type="presParOf" srcId="{93B21D6D-6238-9842-B3AB-B6DBEC4711F5}" destId="{F3AFD942-B2E5-F546-BD50-B9A369A7411D}" srcOrd="2" destOrd="0" presId="urn:microsoft.com/office/officeart/2005/8/layout/orgChart1"/>
    <dgm:cxn modelId="{1664DF0F-F5D5-9449-A220-9A0AE164B8FB}" type="presParOf" srcId="{93B21D6D-6238-9842-B3AB-B6DBEC4711F5}" destId="{23AA3449-74F3-3545-9C7D-EE1424B99FC3}" srcOrd="3" destOrd="0" presId="urn:microsoft.com/office/officeart/2005/8/layout/orgChart1"/>
    <dgm:cxn modelId="{55805323-4A6B-F645-B744-7A5E86BDBB78}" type="presParOf" srcId="{23AA3449-74F3-3545-9C7D-EE1424B99FC3}" destId="{CF16120A-FB92-B443-B4DD-0CD1ADB1F02B}" srcOrd="0" destOrd="0" presId="urn:microsoft.com/office/officeart/2005/8/layout/orgChart1"/>
    <dgm:cxn modelId="{393421EB-7092-A941-8FB3-F3E3C453F889}" type="presParOf" srcId="{CF16120A-FB92-B443-B4DD-0CD1ADB1F02B}" destId="{C04E39E4-DDA3-AA47-8502-79CDBA8B96B5}" srcOrd="0" destOrd="0" presId="urn:microsoft.com/office/officeart/2005/8/layout/orgChart1"/>
    <dgm:cxn modelId="{6C7F6D72-57FD-C04D-AF0B-6E21E59C4CF6}" type="presParOf" srcId="{CF16120A-FB92-B443-B4DD-0CD1ADB1F02B}" destId="{3335916F-5E20-AD4B-8396-6CB515C7492A}" srcOrd="1" destOrd="0" presId="urn:microsoft.com/office/officeart/2005/8/layout/orgChart1"/>
    <dgm:cxn modelId="{60FE70F2-5CEC-1940-9D2C-A9A09AA00095}" type="presParOf" srcId="{23AA3449-74F3-3545-9C7D-EE1424B99FC3}" destId="{9A77FE00-12D5-9C49-8D63-714E32364199}" srcOrd="1" destOrd="0" presId="urn:microsoft.com/office/officeart/2005/8/layout/orgChart1"/>
    <dgm:cxn modelId="{F86C16FC-2382-6C46-8CF5-9E060F3F35FC}" type="presParOf" srcId="{23AA3449-74F3-3545-9C7D-EE1424B99FC3}" destId="{363C2DDD-8FAA-3840-B665-FB1F8F50C60F}" srcOrd="2" destOrd="0" presId="urn:microsoft.com/office/officeart/2005/8/layout/orgChart1"/>
    <dgm:cxn modelId="{FCF944CB-01D5-7441-9B22-737BA67D415E}" type="presParOf" srcId="{93B21D6D-6238-9842-B3AB-B6DBEC4711F5}" destId="{1E706654-C419-B048-A882-7FF4581B0EEB}" srcOrd="4" destOrd="0" presId="urn:microsoft.com/office/officeart/2005/8/layout/orgChart1"/>
    <dgm:cxn modelId="{0EE68E18-5FD7-9142-8DFD-CDB0EA1E3B76}" type="presParOf" srcId="{93B21D6D-6238-9842-B3AB-B6DBEC4711F5}" destId="{B0C957FC-ECEF-3243-A565-1898EB7E686C}" srcOrd="5" destOrd="0" presId="urn:microsoft.com/office/officeart/2005/8/layout/orgChart1"/>
    <dgm:cxn modelId="{1B4FE02A-83AF-7B44-A52E-19A74227900A}" type="presParOf" srcId="{B0C957FC-ECEF-3243-A565-1898EB7E686C}" destId="{7AA61D68-CC14-C944-8EAB-C7BA56CFDA4A}" srcOrd="0" destOrd="0" presId="urn:microsoft.com/office/officeart/2005/8/layout/orgChart1"/>
    <dgm:cxn modelId="{D8EF8521-66E7-924D-90E5-EF78456CAED1}" type="presParOf" srcId="{7AA61D68-CC14-C944-8EAB-C7BA56CFDA4A}" destId="{80B453E4-909A-7F4F-BEE9-27E25EBBBB1A}" srcOrd="0" destOrd="0" presId="urn:microsoft.com/office/officeart/2005/8/layout/orgChart1"/>
    <dgm:cxn modelId="{14D8122C-39B4-ED4B-BF18-AF77DE986A8F}" type="presParOf" srcId="{7AA61D68-CC14-C944-8EAB-C7BA56CFDA4A}" destId="{4CC6AE52-EB50-6A45-A706-52BF57B752E6}" srcOrd="1" destOrd="0" presId="urn:microsoft.com/office/officeart/2005/8/layout/orgChart1"/>
    <dgm:cxn modelId="{FB34B891-8D9E-034B-958B-61272F1F7261}" type="presParOf" srcId="{B0C957FC-ECEF-3243-A565-1898EB7E686C}" destId="{343C645B-9E09-534E-80F8-1A191430145A}" srcOrd="1" destOrd="0" presId="urn:microsoft.com/office/officeart/2005/8/layout/orgChart1"/>
    <dgm:cxn modelId="{D75F3780-EEB5-AF46-BE5A-36970BC69059}" type="presParOf" srcId="{B0C957FC-ECEF-3243-A565-1898EB7E686C}" destId="{0DD508F3-CBBC-4D46-BF09-06F6D34A2569}" srcOrd="2" destOrd="0" presId="urn:microsoft.com/office/officeart/2005/8/layout/orgChart1"/>
    <dgm:cxn modelId="{B8204AE3-1B27-5347-AC23-7224A235CAD4}" type="presParOf" srcId="{93B21D6D-6238-9842-B3AB-B6DBEC4711F5}" destId="{DD771B1B-339C-FA48-8483-BCAE1509B5E6}" srcOrd="6" destOrd="0" presId="urn:microsoft.com/office/officeart/2005/8/layout/orgChart1"/>
    <dgm:cxn modelId="{5E115ED1-4496-E54F-BCC8-C5F4FADF8E35}" type="presParOf" srcId="{93B21D6D-6238-9842-B3AB-B6DBEC4711F5}" destId="{515BF1B5-B04A-8840-B265-7EA863FAAC1D}" srcOrd="7" destOrd="0" presId="urn:microsoft.com/office/officeart/2005/8/layout/orgChart1"/>
    <dgm:cxn modelId="{B679C97A-ED59-9D40-83C7-4D0BC9AB7420}" type="presParOf" srcId="{515BF1B5-B04A-8840-B265-7EA863FAAC1D}" destId="{7B3AA744-05D3-4544-A417-CE18C6DBBFFC}" srcOrd="0" destOrd="0" presId="urn:microsoft.com/office/officeart/2005/8/layout/orgChart1"/>
    <dgm:cxn modelId="{D7B5450D-70B8-014E-A78F-D637510EE880}" type="presParOf" srcId="{7B3AA744-05D3-4544-A417-CE18C6DBBFFC}" destId="{C98EB0AF-45E0-1F46-B8D7-888B2B420A29}" srcOrd="0" destOrd="0" presId="urn:microsoft.com/office/officeart/2005/8/layout/orgChart1"/>
    <dgm:cxn modelId="{6DED6724-05DF-AA48-B228-81B0CA674DD8}" type="presParOf" srcId="{7B3AA744-05D3-4544-A417-CE18C6DBBFFC}" destId="{51D4CEF3-C33E-674E-AA8E-BE5C5C67350E}" srcOrd="1" destOrd="0" presId="urn:microsoft.com/office/officeart/2005/8/layout/orgChart1"/>
    <dgm:cxn modelId="{153B05A7-1A0B-E14E-BDC9-0EDA1E509CF7}" type="presParOf" srcId="{515BF1B5-B04A-8840-B265-7EA863FAAC1D}" destId="{0A101EF0-3FE0-C84E-8B16-5F99EE77793F}" srcOrd="1" destOrd="0" presId="urn:microsoft.com/office/officeart/2005/8/layout/orgChart1"/>
    <dgm:cxn modelId="{4A36F6C3-BA19-854E-AB8F-0E4F06AB5627}" type="presParOf" srcId="{515BF1B5-B04A-8840-B265-7EA863FAAC1D}" destId="{B27B8306-C013-1C48-8969-A47FE9176282}" srcOrd="2" destOrd="0" presId="urn:microsoft.com/office/officeart/2005/8/layout/orgChart1"/>
    <dgm:cxn modelId="{CBF9BA2E-F799-C54C-AF03-9D4ED2F8B733}" type="presParOf" srcId="{9BE23FC3-A353-3C45-A750-18CB0811B8AC}" destId="{69083AFB-0C44-8D43-B501-90CC35521D9D}" srcOrd="2" destOrd="0" presId="urn:microsoft.com/office/officeart/2005/8/layout/orgChart1"/>
    <dgm:cxn modelId="{F563E416-9F3B-AF41-B30B-DFCA50F376FA}" type="presParOf" srcId="{492C7786-3142-8947-A8E4-F99CC0B5B661}" destId="{94D4DCAF-F6FE-084D-BCA8-832FF4D98D3B}" srcOrd="2" destOrd="0" presId="urn:microsoft.com/office/officeart/2005/8/layout/orgChart1"/>
    <dgm:cxn modelId="{F314BE94-F177-7F46-902D-98EB210F45C0}" type="presParOf" srcId="{492C7786-3142-8947-A8E4-F99CC0B5B661}" destId="{0CBA5321-B90A-E746-B71C-B79793BBB8BE}" srcOrd="3" destOrd="0" presId="urn:microsoft.com/office/officeart/2005/8/layout/orgChart1"/>
    <dgm:cxn modelId="{2DBF89EE-8AF3-BD48-AD96-7A400768462D}" type="presParOf" srcId="{0CBA5321-B90A-E746-B71C-B79793BBB8BE}" destId="{1D04465F-B91E-4F4E-9986-4D672DD73025}" srcOrd="0" destOrd="0" presId="urn:microsoft.com/office/officeart/2005/8/layout/orgChart1"/>
    <dgm:cxn modelId="{F88F183D-CC07-0247-B79A-5F09B0E6CC9E}" type="presParOf" srcId="{1D04465F-B91E-4F4E-9986-4D672DD73025}" destId="{8A3EEB84-DE9F-2947-9039-C03CF38EA44B}" srcOrd="0" destOrd="0" presId="urn:microsoft.com/office/officeart/2005/8/layout/orgChart1"/>
    <dgm:cxn modelId="{0823C908-7D16-1140-9751-E5CCCB2150F5}" type="presParOf" srcId="{1D04465F-B91E-4F4E-9986-4D672DD73025}" destId="{40EFBDBD-5EEF-ED4B-8DEE-4F06D0B196C6}" srcOrd="1" destOrd="0" presId="urn:microsoft.com/office/officeart/2005/8/layout/orgChart1"/>
    <dgm:cxn modelId="{FF87358C-CC1C-5142-8B2C-0B24AAE0B71E}" type="presParOf" srcId="{0CBA5321-B90A-E746-B71C-B79793BBB8BE}" destId="{443CCD7D-F77E-9344-A883-17F89224577B}" srcOrd="1" destOrd="0" presId="urn:microsoft.com/office/officeart/2005/8/layout/orgChart1"/>
    <dgm:cxn modelId="{2C2CF801-DDF0-6949-86D9-F6A3277A1C97}" type="presParOf" srcId="{443CCD7D-F77E-9344-A883-17F89224577B}" destId="{94A2741B-00A8-D246-929D-3B8283121AC0}" srcOrd="0" destOrd="0" presId="urn:microsoft.com/office/officeart/2005/8/layout/orgChart1"/>
    <dgm:cxn modelId="{08C94BAB-70C8-8C4B-ABB4-748C460BE00A}" type="presParOf" srcId="{443CCD7D-F77E-9344-A883-17F89224577B}" destId="{5D8C5CAE-2815-F641-887D-156D1684B8C0}" srcOrd="1" destOrd="0" presId="urn:microsoft.com/office/officeart/2005/8/layout/orgChart1"/>
    <dgm:cxn modelId="{DBFF4440-6AA8-3840-AC3C-CDD41B59EAEF}" type="presParOf" srcId="{5D8C5CAE-2815-F641-887D-156D1684B8C0}" destId="{E5674083-36B7-EE4C-9BD4-9AF4A94A6814}" srcOrd="0" destOrd="0" presId="urn:microsoft.com/office/officeart/2005/8/layout/orgChart1"/>
    <dgm:cxn modelId="{86E22098-BA7E-EE48-9D2B-F7C6A8C6663C}" type="presParOf" srcId="{E5674083-36B7-EE4C-9BD4-9AF4A94A6814}" destId="{7CF1CDB8-0AF0-9740-9A3C-2D13D9E7FB33}" srcOrd="0" destOrd="0" presId="urn:microsoft.com/office/officeart/2005/8/layout/orgChart1"/>
    <dgm:cxn modelId="{92E6B787-7A2D-CF43-AAC3-6B849B8BBB23}" type="presParOf" srcId="{E5674083-36B7-EE4C-9BD4-9AF4A94A6814}" destId="{B32A340C-EB6F-A849-96FB-2FDBA9B6349F}" srcOrd="1" destOrd="0" presId="urn:microsoft.com/office/officeart/2005/8/layout/orgChart1"/>
    <dgm:cxn modelId="{8728BE77-1A77-D24F-BC48-1646766D1DE9}" type="presParOf" srcId="{5D8C5CAE-2815-F641-887D-156D1684B8C0}" destId="{B258710F-3BC5-884C-9FAF-7AD31DFC5CEB}" srcOrd="1" destOrd="0" presId="urn:microsoft.com/office/officeart/2005/8/layout/orgChart1"/>
    <dgm:cxn modelId="{7912B515-197C-F148-8031-D625C5D49219}" type="presParOf" srcId="{5D8C5CAE-2815-F641-887D-156D1684B8C0}" destId="{CD29FAFF-2F56-3448-A4B4-E1B3633D336A}" srcOrd="2" destOrd="0" presId="urn:microsoft.com/office/officeart/2005/8/layout/orgChart1"/>
    <dgm:cxn modelId="{E02FCDBB-D0BC-0E41-B355-BE1D007D2D4B}" type="presParOf" srcId="{443CCD7D-F77E-9344-A883-17F89224577B}" destId="{C7177C83-7979-304A-9600-8E802DCC2564}" srcOrd="2" destOrd="0" presId="urn:microsoft.com/office/officeart/2005/8/layout/orgChart1"/>
    <dgm:cxn modelId="{F1B10FBA-13CA-D44F-9471-C0CD7119A3F9}" type="presParOf" srcId="{443CCD7D-F77E-9344-A883-17F89224577B}" destId="{867FE147-3912-DC41-B861-E5CF4E9546DE}" srcOrd="3" destOrd="0" presId="urn:microsoft.com/office/officeart/2005/8/layout/orgChart1"/>
    <dgm:cxn modelId="{FBC8DF7C-C131-8241-8C5C-E050C0691131}" type="presParOf" srcId="{867FE147-3912-DC41-B861-E5CF4E9546DE}" destId="{A0E227BD-504F-3840-AB0A-8AF881FCC3B0}" srcOrd="0" destOrd="0" presId="urn:microsoft.com/office/officeart/2005/8/layout/orgChart1"/>
    <dgm:cxn modelId="{26426344-7474-4849-AC14-80DB070D2471}" type="presParOf" srcId="{A0E227BD-504F-3840-AB0A-8AF881FCC3B0}" destId="{56BF3358-BD68-A847-AB48-27F429FE0E2C}" srcOrd="0" destOrd="0" presId="urn:microsoft.com/office/officeart/2005/8/layout/orgChart1"/>
    <dgm:cxn modelId="{0CE39589-BA0E-A14E-AF30-AC97FB98D0D6}" type="presParOf" srcId="{A0E227BD-504F-3840-AB0A-8AF881FCC3B0}" destId="{42059F9D-4336-2049-9DCE-87673A9C7302}" srcOrd="1" destOrd="0" presId="urn:microsoft.com/office/officeart/2005/8/layout/orgChart1"/>
    <dgm:cxn modelId="{490E97F8-AABB-3348-8E2E-82F39B566DA2}" type="presParOf" srcId="{867FE147-3912-DC41-B861-E5CF4E9546DE}" destId="{E5B4B958-7497-724A-9BF7-A152175E313F}" srcOrd="1" destOrd="0" presId="urn:microsoft.com/office/officeart/2005/8/layout/orgChart1"/>
    <dgm:cxn modelId="{8316CA39-9E87-C34B-88AC-489ABCF3CF3E}" type="presParOf" srcId="{867FE147-3912-DC41-B861-E5CF4E9546DE}" destId="{410341EA-760C-7642-9190-EE5528D8F465}" srcOrd="2" destOrd="0" presId="urn:microsoft.com/office/officeart/2005/8/layout/orgChart1"/>
    <dgm:cxn modelId="{ADFE5816-4F9A-E044-84C2-C17A038B1A91}" type="presParOf" srcId="{443CCD7D-F77E-9344-A883-17F89224577B}" destId="{345291BF-8E90-2844-B5AE-8F0792236FF5}" srcOrd="4" destOrd="0" presId="urn:microsoft.com/office/officeart/2005/8/layout/orgChart1"/>
    <dgm:cxn modelId="{82C6BB56-AC5D-F64E-92BA-3523A5DA69FB}" type="presParOf" srcId="{443CCD7D-F77E-9344-A883-17F89224577B}" destId="{97190573-3A25-154C-9FB3-3A644753C8D0}" srcOrd="5" destOrd="0" presId="urn:microsoft.com/office/officeart/2005/8/layout/orgChart1"/>
    <dgm:cxn modelId="{D020D928-2400-2F46-91BE-F03C227C426E}" type="presParOf" srcId="{97190573-3A25-154C-9FB3-3A644753C8D0}" destId="{E2EF1D37-806D-FD4C-B320-66898EA8B3EC}" srcOrd="0" destOrd="0" presId="urn:microsoft.com/office/officeart/2005/8/layout/orgChart1"/>
    <dgm:cxn modelId="{93C6641B-4994-E74F-954D-C7F311959E3C}" type="presParOf" srcId="{E2EF1D37-806D-FD4C-B320-66898EA8B3EC}" destId="{15142900-47D2-DF48-9C94-014117921165}" srcOrd="0" destOrd="0" presId="urn:microsoft.com/office/officeart/2005/8/layout/orgChart1"/>
    <dgm:cxn modelId="{BA1F223C-05F6-C340-93C0-E3F820BDA682}" type="presParOf" srcId="{E2EF1D37-806D-FD4C-B320-66898EA8B3EC}" destId="{EDDE61C0-0C02-2D42-95C6-313643845ADB}" srcOrd="1" destOrd="0" presId="urn:microsoft.com/office/officeart/2005/8/layout/orgChart1"/>
    <dgm:cxn modelId="{08E24166-447E-7943-9BC4-60B952E32C53}" type="presParOf" srcId="{97190573-3A25-154C-9FB3-3A644753C8D0}" destId="{F3E57626-12B4-634C-BFC4-D8186ABC9DC2}" srcOrd="1" destOrd="0" presId="urn:microsoft.com/office/officeart/2005/8/layout/orgChart1"/>
    <dgm:cxn modelId="{A82A3DD9-75FE-D246-81B1-46B063419048}" type="presParOf" srcId="{97190573-3A25-154C-9FB3-3A644753C8D0}" destId="{1B8C30A5-7ECD-754A-B1F2-9ECEF3EA86EB}" srcOrd="2" destOrd="0" presId="urn:microsoft.com/office/officeart/2005/8/layout/orgChart1"/>
    <dgm:cxn modelId="{060ABC6A-11ED-6B4F-A45A-B750917287F2}" type="presParOf" srcId="{443CCD7D-F77E-9344-A883-17F89224577B}" destId="{0170AA38-236C-DB4D-98C3-50A175F7CA7A}" srcOrd="6" destOrd="0" presId="urn:microsoft.com/office/officeart/2005/8/layout/orgChart1"/>
    <dgm:cxn modelId="{D9DD8C80-5212-2944-A178-36279A91A8A1}" type="presParOf" srcId="{443CCD7D-F77E-9344-A883-17F89224577B}" destId="{0C6CDECE-47BB-734D-B4DB-B6D7D611D627}" srcOrd="7" destOrd="0" presId="urn:microsoft.com/office/officeart/2005/8/layout/orgChart1"/>
    <dgm:cxn modelId="{E2A1582E-B314-9445-82EC-3FB275C15DA6}" type="presParOf" srcId="{0C6CDECE-47BB-734D-B4DB-B6D7D611D627}" destId="{363952CA-4AB1-AF46-BCE6-232EDB02AD7D}" srcOrd="0" destOrd="0" presId="urn:microsoft.com/office/officeart/2005/8/layout/orgChart1"/>
    <dgm:cxn modelId="{22820EE2-8929-534D-BBF1-8D251AC52572}" type="presParOf" srcId="{363952CA-4AB1-AF46-BCE6-232EDB02AD7D}" destId="{5D85DB72-71B1-644A-8800-4443E308ECE5}" srcOrd="0" destOrd="0" presId="urn:microsoft.com/office/officeart/2005/8/layout/orgChart1"/>
    <dgm:cxn modelId="{FA29B577-2540-3A40-AEA2-DA69B8777692}" type="presParOf" srcId="{363952CA-4AB1-AF46-BCE6-232EDB02AD7D}" destId="{B937D51E-ED6D-4046-8480-AF987C1926C8}" srcOrd="1" destOrd="0" presId="urn:microsoft.com/office/officeart/2005/8/layout/orgChart1"/>
    <dgm:cxn modelId="{76E39D18-A8C1-784A-90BE-8A055FD27716}" type="presParOf" srcId="{0C6CDECE-47BB-734D-B4DB-B6D7D611D627}" destId="{1F26C76D-DC2E-DA42-BFE9-FAF3048FB1BA}" srcOrd="1" destOrd="0" presId="urn:microsoft.com/office/officeart/2005/8/layout/orgChart1"/>
    <dgm:cxn modelId="{EC88CD30-2A2D-0541-B98D-E2075AFC251A}" type="presParOf" srcId="{0C6CDECE-47BB-734D-B4DB-B6D7D611D627}" destId="{4DD39776-FD8A-A340-9FE3-34A8C49BF717}" srcOrd="2" destOrd="0" presId="urn:microsoft.com/office/officeart/2005/8/layout/orgChart1"/>
    <dgm:cxn modelId="{E589855C-B809-244C-B956-2F2A6BFF7F8F}" type="presParOf" srcId="{0CBA5321-B90A-E746-B71C-B79793BBB8BE}" destId="{AFAD860B-974C-5F41-B444-81BADC38395B}" srcOrd="2" destOrd="0" presId="urn:microsoft.com/office/officeart/2005/8/layout/orgChart1"/>
    <dgm:cxn modelId="{BF7200A1-176E-4B43-A496-A1B850CD0477}" type="presParOf" srcId="{492C7786-3142-8947-A8E4-F99CC0B5B661}" destId="{23A4FE1B-A6C3-5540-BA69-53B7E88932F3}" srcOrd="4" destOrd="0" presId="urn:microsoft.com/office/officeart/2005/8/layout/orgChart1"/>
    <dgm:cxn modelId="{CA6D6D22-A152-8743-8218-9394599FE549}" type="presParOf" srcId="{492C7786-3142-8947-A8E4-F99CC0B5B661}" destId="{0FDABE92-B0E9-2244-AFB9-9DFD3939C361}" srcOrd="5" destOrd="0" presId="urn:microsoft.com/office/officeart/2005/8/layout/orgChart1"/>
    <dgm:cxn modelId="{ABE71A51-ADF7-B14A-A0C2-DDF48F90E5EC}" type="presParOf" srcId="{0FDABE92-B0E9-2244-AFB9-9DFD3939C361}" destId="{7E3AAF10-A4DD-524D-AD19-096480D63A6B}" srcOrd="0" destOrd="0" presId="urn:microsoft.com/office/officeart/2005/8/layout/orgChart1"/>
    <dgm:cxn modelId="{718AF87A-AF0B-2C49-A692-F0C910F3AFB2}" type="presParOf" srcId="{7E3AAF10-A4DD-524D-AD19-096480D63A6B}" destId="{53B9B104-4814-7142-B7B6-BDF13B06DE78}" srcOrd="0" destOrd="0" presId="urn:microsoft.com/office/officeart/2005/8/layout/orgChart1"/>
    <dgm:cxn modelId="{11036E1E-4186-5249-8A0E-1784146B0A33}" type="presParOf" srcId="{7E3AAF10-A4DD-524D-AD19-096480D63A6B}" destId="{240DA542-164B-E649-947A-440477B13FDD}" srcOrd="1" destOrd="0" presId="urn:microsoft.com/office/officeart/2005/8/layout/orgChart1"/>
    <dgm:cxn modelId="{6ABFFD63-D6AA-E04E-8B63-06FB47471AC4}" type="presParOf" srcId="{0FDABE92-B0E9-2244-AFB9-9DFD3939C361}" destId="{0F91470F-2DEE-774F-9A44-749C74CF93F9}" srcOrd="1" destOrd="0" presId="urn:microsoft.com/office/officeart/2005/8/layout/orgChart1"/>
    <dgm:cxn modelId="{D5A1C9C4-B68A-EB45-A2F0-DC5E0DB20DDF}" type="presParOf" srcId="{0F91470F-2DEE-774F-9A44-749C74CF93F9}" destId="{832A2070-73B7-5640-B19B-3556B31ED4DC}" srcOrd="0" destOrd="0" presId="urn:microsoft.com/office/officeart/2005/8/layout/orgChart1"/>
    <dgm:cxn modelId="{C4C819B3-5FBC-684A-96AA-F6B74DDA4EBA}" type="presParOf" srcId="{0F91470F-2DEE-774F-9A44-749C74CF93F9}" destId="{FDA9F871-E15B-1249-BFFB-D9AAE0BA3607}" srcOrd="1" destOrd="0" presId="urn:microsoft.com/office/officeart/2005/8/layout/orgChart1"/>
    <dgm:cxn modelId="{19093543-2A37-1E4D-AA33-914B7A663ED6}" type="presParOf" srcId="{FDA9F871-E15B-1249-BFFB-D9AAE0BA3607}" destId="{09BBF301-BF74-E844-81D1-1E8271FD2B0F}" srcOrd="0" destOrd="0" presId="urn:microsoft.com/office/officeart/2005/8/layout/orgChart1"/>
    <dgm:cxn modelId="{54DEA55A-DDF0-AC4D-BC1E-454ECA41BEFB}" type="presParOf" srcId="{09BBF301-BF74-E844-81D1-1E8271FD2B0F}" destId="{3F402248-818F-A642-9B1B-84409351207F}" srcOrd="0" destOrd="0" presId="urn:microsoft.com/office/officeart/2005/8/layout/orgChart1"/>
    <dgm:cxn modelId="{8E52E524-BD97-944A-A36B-F952D0C77CAB}" type="presParOf" srcId="{09BBF301-BF74-E844-81D1-1E8271FD2B0F}" destId="{68752A46-F50E-0147-BF89-8EEBAD1C9AA8}" srcOrd="1" destOrd="0" presId="urn:microsoft.com/office/officeart/2005/8/layout/orgChart1"/>
    <dgm:cxn modelId="{AD0CAABB-2B93-1840-9A9D-63FBB9BD2B91}" type="presParOf" srcId="{FDA9F871-E15B-1249-BFFB-D9AAE0BA3607}" destId="{59BFAC0F-FA55-2D4E-9E62-E8EFA525AF32}" srcOrd="1" destOrd="0" presId="urn:microsoft.com/office/officeart/2005/8/layout/orgChart1"/>
    <dgm:cxn modelId="{12CA966A-272E-A942-95B6-A6C8C748C089}" type="presParOf" srcId="{FDA9F871-E15B-1249-BFFB-D9AAE0BA3607}" destId="{A77F91E2-A681-4344-82FB-D6DA5365D881}" srcOrd="2" destOrd="0" presId="urn:microsoft.com/office/officeart/2005/8/layout/orgChart1"/>
    <dgm:cxn modelId="{BCE96C86-9DFB-BC4D-B711-D73F90796A92}" type="presParOf" srcId="{0F91470F-2DEE-774F-9A44-749C74CF93F9}" destId="{B2BDF7A7-D07B-1041-AA7C-B9AF9765FF7E}" srcOrd="2" destOrd="0" presId="urn:microsoft.com/office/officeart/2005/8/layout/orgChart1"/>
    <dgm:cxn modelId="{878C2CAA-7D94-A044-93C9-8DB1142A0EA1}" type="presParOf" srcId="{0F91470F-2DEE-774F-9A44-749C74CF93F9}" destId="{F30BE768-E0B7-1148-9A58-8119FBA855F0}" srcOrd="3" destOrd="0" presId="urn:microsoft.com/office/officeart/2005/8/layout/orgChart1"/>
    <dgm:cxn modelId="{ACFF0FCD-ADB0-CF47-80C6-AC32CB9849B1}" type="presParOf" srcId="{F30BE768-E0B7-1148-9A58-8119FBA855F0}" destId="{531680C3-6EF6-7046-AD60-B9737ED3AD3F}" srcOrd="0" destOrd="0" presId="urn:microsoft.com/office/officeart/2005/8/layout/orgChart1"/>
    <dgm:cxn modelId="{533EE49D-6395-874A-8013-C48218CE83C3}" type="presParOf" srcId="{531680C3-6EF6-7046-AD60-B9737ED3AD3F}" destId="{46C0CFB2-FC2F-E342-A81A-6FEB51FC9767}" srcOrd="0" destOrd="0" presId="urn:microsoft.com/office/officeart/2005/8/layout/orgChart1"/>
    <dgm:cxn modelId="{C96A025E-D57A-0643-B0FB-486EF763598C}" type="presParOf" srcId="{531680C3-6EF6-7046-AD60-B9737ED3AD3F}" destId="{663E989B-26A9-EC4D-92BF-A61CCC1F055E}" srcOrd="1" destOrd="0" presId="urn:microsoft.com/office/officeart/2005/8/layout/orgChart1"/>
    <dgm:cxn modelId="{613B4C42-99E1-9E49-9890-FDC988A1A90F}" type="presParOf" srcId="{F30BE768-E0B7-1148-9A58-8119FBA855F0}" destId="{C131F37B-1FD8-0143-8DEA-B29428A9FDA8}" srcOrd="1" destOrd="0" presId="urn:microsoft.com/office/officeart/2005/8/layout/orgChart1"/>
    <dgm:cxn modelId="{AABFAF33-24C0-FD40-8115-C675E4CFD274}" type="presParOf" srcId="{F30BE768-E0B7-1148-9A58-8119FBA855F0}" destId="{56E2E911-0636-A14B-86C8-92A438CD2271}" srcOrd="2" destOrd="0" presId="urn:microsoft.com/office/officeart/2005/8/layout/orgChart1"/>
    <dgm:cxn modelId="{BFE883CE-2E2C-4448-AE4A-F7A0A257C5C0}" type="presParOf" srcId="{0F91470F-2DEE-774F-9A44-749C74CF93F9}" destId="{AE63C35E-865B-E74B-85F9-6F0287BFDCF6}" srcOrd="4" destOrd="0" presId="urn:microsoft.com/office/officeart/2005/8/layout/orgChart1"/>
    <dgm:cxn modelId="{AF9D47EF-7D04-A240-8351-644092C40797}" type="presParOf" srcId="{0F91470F-2DEE-774F-9A44-749C74CF93F9}" destId="{6750105D-CBEF-4D4D-B891-BF56A7ADF6B7}" srcOrd="5" destOrd="0" presId="urn:microsoft.com/office/officeart/2005/8/layout/orgChart1"/>
    <dgm:cxn modelId="{FDA6A406-A1DA-764F-87B0-1FA4FA6962D2}" type="presParOf" srcId="{6750105D-CBEF-4D4D-B891-BF56A7ADF6B7}" destId="{EC9A6BB0-86A4-D346-9DC9-9A1C37FA197E}" srcOrd="0" destOrd="0" presId="urn:microsoft.com/office/officeart/2005/8/layout/orgChart1"/>
    <dgm:cxn modelId="{4BE94680-F87F-EB47-83C5-742DCE02379C}" type="presParOf" srcId="{EC9A6BB0-86A4-D346-9DC9-9A1C37FA197E}" destId="{EBE6314D-6F09-874E-B7A7-ED7A10D1C390}" srcOrd="0" destOrd="0" presId="urn:microsoft.com/office/officeart/2005/8/layout/orgChart1"/>
    <dgm:cxn modelId="{17DA5FB8-58A2-F249-8FCA-B2E956975012}" type="presParOf" srcId="{EC9A6BB0-86A4-D346-9DC9-9A1C37FA197E}" destId="{B93D4FD8-E8AD-1644-BCBA-684CDB5C13B1}" srcOrd="1" destOrd="0" presId="urn:microsoft.com/office/officeart/2005/8/layout/orgChart1"/>
    <dgm:cxn modelId="{0E0AFBAF-14F3-1944-95D6-B29EAFF923EA}" type="presParOf" srcId="{6750105D-CBEF-4D4D-B891-BF56A7ADF6B7}" destId="{5965F84C-89B2-4A4C-B2B9-7639ED1E4212}" srcOrd="1" destOrd="0" presId="urn:microsoft.com/office/officeart/2005/8/layout/orgChart1"/>
    <dgm:cxn modelId="{D65E97CF-803A-5E4C-8DFD-8420F715B451}" type="presParOf" srcId="{6750105D-CBEF-4D4D-B891-BF56A7ADF6B7}" destId="{E2A383AD-49A8-7840-A540-EB99A07D1BAE}" srcOrd="2" destOrd="0" presId="urn:microsoft.com/office/officeart/2005/8/layout/orgChart1"/>
    <dgm:cxn modelId="{54572C0B-9698-C041-A806-BE74D4A55DA6}" type="presParOf" srcId="{0F91470F-2DEE-774F-9A44-749C74CF93F9}" destId="{60592889-C3DE-D04F-92EE-DC5E8D422577}" srcOrd="6" destOrd="0" presId="urn:microsoft.com/office/officeart/2005/8/layout/orgChart1"/>
    <dgm:cxn modelId="{597647C5-686E-3C44-81C3-6E4EA620E1B0}" type="presParOf" srcId="{0F91470F-2DEE-774F-9A44-749C74CF93F9}" destId="{D4CFB611-BDDB-7D46-B608-D97E7B2EFAA9}" srcOrd="7" destOrd="0" presId="urn:microsoft.com/office/officeart/2005/8/layout/orgChart1"/>
    <dgm:cxn modelId="{F795C92F-B838-5642-80CF-22505FD49991}" type="presParOf" srcId="{D4CFB611-BDDB-7D46-B608-D97E7B2EFAA9}" destId="{1FCD2878-1BD9-AD4B-A83F-9DD154E5892A}" srcOrd="0" destOrd="0" presId="urn:microsoft.com/office/officeart/2005/8/layout/orgChart1"/>
    <dgm:cxn modelId="{977F333E-68EF-AB40-B5F4-8BDAB3B60C54}" type="presParOf" srcId="{1FCD2878-1BD9-AD4B-A83F-9DD154E5892A}" destId="{F8EAAACA-A09C-5D43-A653-7A7DBE956DFE}" srcOrd="0" destOrd="0" presId="urn:microsoft.com/office/officeart/2005/8/layout/orgChart1"/>
    <dgm:cxn modelId="{34A3480A-CA1C-BC4E-A61C-C3D14C9F64F5}" type="presParOf" srcId="{1FCD2878-1BD9-AD4B-A83F-9DD154E5892A}" destId="{0972AC84-B65B-AC4A-B1CF-CAD288A2E8DE}" srcOrd="1" destOrd="0" presId="urn:microsoft.com/office/officeart/2005/8/layout/orgChart1"/>
    <dgm:cxn modelId="{D824260A-38A7-194F-802C-72A51DDD905B}" type="presParOf" srcId="{D4CFB611-BDDB-7D46-B608-D97E7B2EFAA9}" destId="{C467ECAD-B2E6-A941-8923-8555AE44185C}" srcOrd="1" destOrd="0" presId="urn:microsoft.com/office/officeart/2005/8/layout/orgChart1"/>
    <dgm:cxn modelId="{4D4CA805-5F96-9248-9239-C379CBAB4A5D}" type="presParOf" srcId="{D4CFB611-BDDB-7D46-B608-D97E7B2EFAA9}" destId="{7709A179-98D1-8743-B218-29ABE981B104}" srcOrd="2" destOrd="0" presId="urn:microsoft.com/office/officeart/2005/8/layout/orgChart1"/>
    <dgm:cxn modelId="{8E63B91A-BEBE-2643-BA9B-50BB9751F1F0}" type="presParOf" srcId="{0FDABE92-B0E9-2244-AFB9-9DFD3939C361}" destId="{15FFACFA-F1F2-EA46-B265-17F258FD94D1}" srcOrd="2" destOrd="0" presId="urn:microsoft.com/office/officeart/2005/8/layout/orgChart1"/>
    <dgm:cxn modelId="{313D9886-DAB3-C64F-BAD5-55857C6A4484}" type="presParOf" srcId="{61076890-C625-7041-BA73-790BA0D5B8F2}" destId="{8E885381-DF9A-7445-BFF9-78188F73F4A1}" srcOrd="2" destOrd="0" presId="urn:microsoft.com/office/officeart/2005/8/layout/orgChart1"/>
    <dgm:cxn modelId="{307A0869-EA28-8244-A62C-E93F67C7F643}" type="presParOf" srcId="{30431C37-37C3-4B43-A106-01F142C454A5}" destId="{B425CA3A-5301-384F-B101-FA6667F604D0}" srcOrd="4" destOrd="0" presId="urn:microsoft.com/office/officeart/2005/8/layout/orgChart1"/>
    <dgm:cxn modelId="{7679ED91-3E8F-3D47-9800-440A1DECB931}" type="presParOf" srcId="{30431C37-37C3-4B43-A106-01F142C454A5}" destId="{DA474480-DB67-4245-9BC0-6DFEA019CD08}" srcOrd="5" destOrd="0" presId="urn:microsoft.com/office/officeart/2005/8/layout/orgChart1"/>
    <dgm:cxn modelId="{DE081A8A-42D3-3F42-9DD5-BFF3B20E5608}" type="presParOf" srcId="{DA474480-DB67-4245-9BC0-6DFEA019CD08}" destId="{CA974792-3FB0-7A44-9680-A3034ECC72ED}" srcOrd="0" destOrd="0" presId="urn:microsoft.com/office/officeart/2005/8/layout/orgChart1"/>
    <dgm:cxn modelId="{4633FC17-9638-8B42-BC70-8CA5D078697A}" type="presParOf" srcId="{CA974792-3FB0-7A44-9680-A3034ECC72ED}" destId="{B2437579-7E1F-4E44-A341-A5D0A9BEE007}" srcOrd="0" destOrd="0" presId="urn:microsoft.com/office/officeart/2005/8/layout/orgChart1"/>
    <dgm:cxn modelId="{6DC2131E-1864-5F4E-9009-9557A14EC5BB}" type="presParOf" srcId="{CA974792-3FB0-7A44-9680-A3034ECC72ED}" destId="{366D6347-ADEC-524C-BED6-B35AADA8D0DB}" srcOrd="1" destOrd="0" presId="urn:microsoft.com/office/officeart/2005/8/layout/orgChart1"/>
    <dgm:cxn modelId="{442D9CB8-0EC1-A444-BA2A-9986A813C355}" type="presParOf" srcId="{DA474480-DB67-4245-9BC0-6DFEA019CD08}" destId="{6C0A2B3C-CD56-6A43-9A02-A5A8A997157A}" srcOrd="1" destOrd="0" presId="urn:microsoft.com/office/officeart/2005/8/layout/orgChart1"/>
    <dgm:cxn modelId="{D08E2251-DF23-3F42-9C5A-AD7539303CF3}" type="presParOf" srcId="{6C0A2B3C-CD56-6A43-9A02-A5A8A997157A}" destId="{E31F6BE5-7011-DD4E-A571-C40EF5467101}" srcOrd="0" destOrd="0" presId="urn:microsoft.com/office/officeart/2005/8/layout/orgChart1"/>
    <dgm:cxn modelId="{49A24C10-032A-1B46-92BE-3FABDBE2F963}" type="presParOf" srcId="{6C0A2B3C-CD56-6A43-9A02-A5A8A997157A}" destId="{25443397-6FD1-F444-BA69-98DDC48E8C4E}" srcOrd="1" destOrd="0" presId="urn:microsoft.com/office/officeart/2005/8/layout/orgChart1"/>
    <dgm:cxn modelId="{2C041CAA-8ABD-2846-A005-AB978D565F7B}" type="presParOf" srcId="{25443397-6FD1-F444-BA69-98DDC48E8C4E}" destId="{15BA060E-3BA9-944E-BBAA-4CFCFDE1B49E}" srcOrd="0" destOrd="0" presId="urn:microsoft.com/office/officeart/2005/8/layout/orgChart1"/>
    <dgm:cxn modelId="{732F5E17-3EC4-864A-947A-763AA77B97CD}" type="presParOf" srcId="{15BA060E-3BA9-944E-BBAA-4CFCFDE1B49E}" destId="{9D82E3B9-912D-A04E-A8D1-D0D334EDE8FB}" srcOrd="0" destOrd="0" presId="urn:microsoft.com/office/officeart/2005/8/layout/orgChart1"/>
    <dgm:cxn modelId="{70FB366F-6CC2-7449-A163-A787988E05CB}" type="presParOf" srcId="{15BA060E-3BA9-944E-BBAA-4CFCFDE1B49E}" destId="{1FCDF925-CA5D-F74E-9A95-275570F45028}" srcOrd="1" destOrd="0" presId="urn:microsoft.com/office/officeart/2005/8/layout/orgChart1"/>
    <dgm:cxn modelId="{6766BABF-EB00-FA42-BF45-1D2FFEA9E2FD}" type="presParOf" srcId="{25443397-6FD1-F444-BA69-98DDC48E8C4E}" destId="{66AD8A4E-4699-7347-99B8-1F4290F3F3B8}" srcOrd="1" destOrd="0" presId="urn:microsoft.com/office/officeart/2005/8/layout/orgChart1"/>
    <dgm:cxn modelId="{BBAABF0D-46E7-DC4B-83D2-BA67331E227D}" type="presParOf" srcId="{25443397-6FD1-F444-BA69-98DDC48E8C4E}" destId="{E2DBC739-4388-E74F-9CD6-75351D1A8F33}" srcOrd="2" destOrd="0" presId="urn:microsoft.com/office/officeart/2005/8/layout/orgChart1"/>
    <dgm:cxn modelId="{33BB138F-B7FC-7A4E-8B67-D7C1A0FB98E4}" type="presParOf" srcId="{6C0A2B3C-CD56-6A43-9A02-A5A8A997157A}" destId="{86F7A613-BF73-4240-956B-8C3F67F8C770}" srcOrd="2" destOrd="0" presId="urn:microsoft.com/office/officeart/2005/8/layout/orgChart1"/>
    <dgm:cxn modelId="{05C3D604-98B1-C64D-A8F7-54168A8BA780}" type="presParOf" srcId="{6C0A2B3C-CD56-6A43-9A02-A5A8A997157A}" destId="{DA5A2B58-4759-9C45-AC13-3F594EFF81F5}" srcOrd="3" destOrd="0" presId="urn:microsoft.com/office/officeart/2005/8/layout/orgChart1"/>
    <dgm:cxn modelId="{CD85FE62-961C-2F4D-A398-2D6FED3A6906}" type="presParOf" srcId="{DA5A2B58-4759-9C45-AC13-3F594EFF81F5}" destId="{675460DA-655A-B147-82F9-6230398D74C6}" srcOrd="0" destOrd="0" presId="urn:microsoft.com/office/officeart/2005/8/layout/orgChart1"/>
    <dgm:cxn modelId="{52AA20D1-2BF2-8544-BA05-F9FB0348CB31}" type="presParOf" srcId="{675460DA-655A-B147-82F9-6230398D74C6}" destId="{90A3ACB9-0A02-314D-B0D5-9B148ED9A018}" srcOrd="0" destOrd="0" presId="urn:microsoft.com/office/officeart/2005/8/layout/orgChart1"/>
    <dgm:cxn modelId="{061C2122-C1D5-BE4E-8A51-AECEF1650183}" type="presParOf" srcId="{675460DA-655A-B147-82F9-6230398D74C6}" destId="{2AF2A942-9A94-F84A-BE41-DC26166DC115}" srcOrd="1" destOrd="0" presId="urn:microsoft.com/office/officeart/2005/8/layout/orgChart1"/>
    <dgm:cxn modelId="{BB793624-33E8-4049-9EA9-B603CF3F59F2}" type="presParOf" srcId="{DA5A2B58-4759-9C45-AC13-3F594EFF81F5}" destId="{328239A7-2144-964D-9E3D-49BD03D472A4}" srcOrd="1" destOrd="0" presId="urn:microsoft.com/office/officeart/2005/8/layout/orgChart1"/>
    <dgm:cxn modelId="{D4352642-629A-4E4E-B90B-C47195707A7B}" type="presParOf" srcId="{DA5A2B58-4759-9C45-AC13-3F594EFF81F5}" destId="{C92B2BC3-A421-034B-AC9E-12F7929A24D3}" srcOrd="2" destOrd="0" presId="urn:microsoft.com/office/officeart/2005/8/layout/orgChart1"/>
    <dgm:cxn modelId="{46250397-89A5-C845-9593-DD77E1F3062B}" type="presParOf" srcId="{6C0A2B3C-CD56-6A43-9A02-A5A8A997157A}" destId="{C043F3C2-19AC-D34D-BCF8-FF551EC8D1D7}" srcOrd="4" destOrd="0" presId="urn:microsoft.com/office/officeart/2005/8/layout/orgChart1"/>
    <dgm:cxn modelId="{99E073F1-1026-1046-87E7-62E7EF030314}" type="presParOf" srcId="{6C0A2B3C-CD56-6A43-9A02-A5A8A997157A}" destId="{165500C5-8762-F243-828C-616466AF4D80}" srcOrd="5" destOrd="0" presId="urn:microsoft.com/office/officeart/2005/8/layout/orgChart1"/>
    <dgm:cxn modelId="{7EB40E2B-AB25-BD4C-8D97-B770117377EC}" type="presParOf" srcId="{165500C5-8762-F243-828C-616466AF4D80}" destId="{9BFDA981-4281-6A48-A3F7-72233D64CDED}" srcOrd="0" destOrd="0" presId="urn:microsoft.com/office/officeart/2005/8/layout/orgChart1"/>
    <dgm:cxn modelId="{56FFC26B-B487-C142-929F-BC3A1C59A3F5}" type="presParOf" srcId="{9BFDA981-4281-6A48-A3F7-72233D64CDED}" destId="{3A90F707-D297-AD47-857C-5E6840CE35F4}" srcOrd="0" destOrd="0" presId="urn:microsoft.com/office/officeart/2005/8/layout/orgChart1"/>
    <dgm:cxn modelId="{646C81D9-AE73-BC43-8D59-7F54D913195F}" type="presParOf" srcId="{9BFDA981-4281-6A48-A3F7-72233D64CDED}" destId="{7E73A1CE-D824-9247-B1B9-674277774FE5}" srcOrd="1" destOrd="0" presId="urn:microsoft.com/office/officeart/2005/8/layout/orgChart1"/>
    <dgm:cxn modelId="{FD942EB0-62AD-9F41-93A7-3DA3EB345C00}" type="presParOf" srcId="{165500C5-8762-F243-828C-616466AF4D80}" destId="{4CB03597-4872-BC4E-94E1-AA79EBEC324A}" srcOrd="1" destOrd="0" presId="urn:microsoft.com/office/officeart/2005/8/layout/orgChart1"/>
    <dgm:cxn modelId="{8114FD7D-92A8-464B-956B-502470EAFBCA}" type="presParOf" srcId="{165500C5-8762-F243-828C-616466AF4D80}" destId="{DB42CDCB-FF80-2949-A1DA-5E7DFB8BE69B}" srcOrd="2" destOrd="0" presId="urn:microsoft.com/office/officeart/2005/8/layout/orgChart1"/>
    <dgm:cxn modelId="{B5BBE5CF-B231-684B-BF32-31FFB98804D5}" type="presParOf" srcId="{6C0A2B3C-CD56-6A43-9A02-A5A8A997157A}" destId="{4F813365-E677-A243-9A9A-4C5E71B7E95A}" srcOrd="6" destOrd="0" presId="urn:microsoft.com/office/officeart/2005/8/layout/orgChart1"/>
    <dgm:cxn modelId="{C9E295BE-CC08-884A-A00F-AB265E5BF2C1}" type="presParOf" srcId="{6C0A2B3C-CD56-6A43-9A02-A5A8A997157A}" destId="{F38C70E3-9C6C-7A49-9FF0-3CBA78C70C7E}" srcOrd="7" destOrd="0" presId="urn:microsoft.com/office/officeart/2005/8/layout/orgChart1"/>
    <dgm:cxn modelId="{009DBA04-BD31-8D40-847A-2B2C00552216}" type="presParOf" srcId="{F38C70E3-9C6C-7A49-9FF0-3CBA78C70C7E}" destId="{251A882D-B785-B74C-9C35-319F560BA97C}" srcOrd="0" destOrd="0" presId="urn:microsoft.com/office/officeart/2005/8/layout/orgChart1"/>
    <dgm:cxn modelId="{5F6EE5AF-6947-EE43-A661-804452804DE9}" type="presParOf" srcId="{251A882D-B785-B74C-9C35-319F560BA97C}" destId="{5F6C9FFC-BF6B-D442-B26D-898666578861}" srcOrd="0" destOrd="0" presId="urn:microsoft.com/office/officeart/2005/8/layout/orgChart1"/>
    <dgm:cxn modelId="{F28A37C2-ABDF-3A4B-8931-84806BF4CD9B}" type="presParOf" srcId="{251A882D-B785-B74C-9C35-319F560BA97C}" destId="{B656F6D4-FAB5-7043-A9E4-26B792B10DD5}" srcOrd="1" destOrd="0" presId="urn:microsoft.com/office/officeart/2005/8/layout/orgChart1"/>
    <dgm:cxn modelId="{A9B47FD9-5475-F548-82AC-78F47F0F7DC4}" type="presParOf" srcId="{F38C70E3-9C6C-7A49-9FF0-3CBA78C70C7E}" destId="{AB7B602B-B36C-1A46-9E59-E9A894EF8771}" srcOrd="1" destOrd="0" presId="urn:microsoft.com/office/officeart/2005/8/layout/orgChart1"/>
    <dgm:cxn modelId="{3336401A-BCC3-0743-9811-B932F45B64C5}" type="presParOf" srcId="{F38C70E3-9C6C-7A49-9FF0-3CBA78C70C7E}" destId="{DD0F1861-CA0D-AD45-9814-A6CBF2B7390C}" srcOrd="2" destOrd="0" presId="urn:microsoft.com/office/officeart/2005/8/layout/orgChart1"/>
    <dgm:cxn modelId="{01CB9061-8EC7-C246-92E7-4595E56435F0}" type="presParOf" srcId="{6C0A2B3C-CD56-6A43-9A02-A5A8A997157A}" destId="{39E662F3-4C42-7A4E-944F-07BEA8310B47}" srcOrd="8" destOrd="0" presId="urn:microsoft.com/office/officeart/2005/8/layout/orgChart1"/>
    <dgm:cxn modelId="{E78B0834-000B-3440-B8BF-4F9C5E1E9FBB}" type="presParOf" srcId="{6C0A2B3C-CD56-6A43-9A02-A5A8A997157A}" destId="{910EDDC4-CE3C-464A-A5BC-108249AE01BB}" srcOrd="9" destOrd="0" presId="urn:microsoft.com/office/officeart/2005/8/layout/orgChart1"/>
    <dgm:cxn modelId="{7D65ADA0-1033-ED4E-8736-B76D63F04279}" type="presParOf" srcId="{910EDDC4-CE3C-464A-A5BC-108249AE01BB}" destId="{8271E7D8-9DF8-EC47-9F3D-D708F97F3725}" srcOrd="0" destOrd="0" presId="urn:microsoft.com/office/officeart/2005/8/layout/orgChart1"/>
    <dgm:cxn modelId="{4820F45A-04B1-8141-A9E9-90C9618DB9AA}" type="presParOf" srcId="{8271E7D8-9DF8-EC47-9F3D-D708F97F3725}" destId="{27922508-DAA7-F94E-AC40-8217981BC1C5}" srcOrd="0" destOrd="0" presId="urn:microsoft.com/office/officeart/2005/8/layout/orgChart1"/>
    <dgm:cxn modelId="{17E75523-B616-8E45-A3DA-66E5F67A104C}" type="presParOf" srcId="{8271E7D8-9DF8-EC47-9F3D-D708F97F3725}" destId="{47495A3D-8969-6940-83D3-67F2B1B35CB7}" srcOrd="1" destOrd="0" presId="urn:microsoft.com/office/officeart/2005/8/layout/orgChart1"/>
    <dgm:cxn modelId="{DFBE2532-DBEE-3246-8298-61F8F640CFE5}" type="presParOf" srcId="{910EDDC4-CE3C-464A-A5BC-108249AE01BB}" destId="{6BCC8966-4509-DB46-A8FA-3D682FCE6296}" srcOrd="1" destOrd="0" presId="urn:microsoft.com/office/officeart/2005/8/layout/orgChart1"/>
    <dgm:cxn modelId="{CF268A60-8C72-494C-9726-6D7CDEF9C17C}" type="presParOf" srcId="{910EDDC4-CE3C-464A-A5BC-108249AE01BB}" destId="{DDADAFE3-4FA8-FA49-BA63-20B485CA5C89}" srcOrd="2" destOrd="0" presId="urn:microsoft.com/office/officeart/2005/8/layout/orgChart1"/>
    <dgm:cxn modelId="{C4CFAAC0-D72F-6D43-9735-9D1C386FDB72}" type="presParOf" srcId="{DA474480-DB67-4245-9BC0-6DFEA019CD08}" destId="{661104DF-8054-9C4C-81FF-A5B088C72AE5}" srcOrd="2" destOrd="0" presId="urn:microsoft.com/office/officeart/2005/8/layout/orgChart1"/>
    <dgm:cxn modelId="{3AE9B49E-D098-E44E-973F-29257AF69008}" type="presParOf" srcId="{30431C37-37C3-4B43-A106-01F142C454A5}" destId="{D92FD23E-8B45-5243-A730-E840EFB203CF}" srcOrd="6" destOrd="0" presId="urn:microsoft.com/office/officeart/2005/8/layout/orgChart1"/>
    <dgm:cxn modelId="{46F6F808-C688-4443-8BAC-6E456F2EAC21}" type="presParOf" srcId="{30431C37-37C3-4B43-A106-01F142C454A5}" destId="{BE4A4A61-D7F6-DC44-AF89-0D38BCA9C759}" srcOrd="7" destOrd="0" presId="urn:microsoft.com/office/officeart/2005/8/layout/orgChart1"/>
    <dgm:cxn modelId="{EC5F99D4-A00D-4E42-81C8-4C3BAEE2A2D0}" type="presParOf" srcId="{BE4A4A61-D7F6-DC44-AF89-0D38BCA9C759}" destId="{C6BA92D7-6A59-E647-9CA8-C3F248838884}" srcOrd="0" destOrd="0" presId="urn:microsoft.com/office/officeart/2005/8/layout/orgChart1"/>
    <dgm:cxn modelId="{55D0CB67-68BE-944F-92FF-5A02E2368CDA}" type="presParOf" srcId="{C6BA92D7-6A59-E647-9CA8-C3F248838884}" destId="{F8908947-E31A-AC40-86B1-FF2FCF70223F}" srcOrd="0" destOrd="0" presId="urn:microsoft.com/office/officeart/2005/8/layout/orgChart1"/>
    <dgm:cxn modelId="{AA829AD1-D991-6C4D-9BAA-F1318E71D95B}" type="presParOf" srcId="{C6BA92D7-6A59-E647-9CA8-C3F248838884}" destId="{13380FF3-DB95-B147-9644-2CE35241224F}" srcOrd="1" destOrd="0" presId="urn:microsoft.com/office/officeart/2005/8/layout/orgChart1"/>
    <dgm:cxn modelId="{FF00112F-DE79-BB49-AA40-FE4E950C4DE6}" type="presParOf" srcId="{BE4A4A61-D7F6-DC44-AF89-0D38BCA9C759}" destId="{8DD7594A-B325-4E47-8028-620FC4D86522}" srcOrd="1" destOrd="0" presId="urn:microsoft.com/office/officeart/2005/8/layout/orgChart1"/>
    <dgm:cxn modelId="{5C0A3543-EA06-734D-B4DB-C92AD9A49CE4}" type="presParOf" srcId="{8DD7594A-B325-4E47-8028-620FC4D86522}" destId="{DB51F473-ADD6-B24E-A54D-DC3580FDE167}" srcOrd="0" destOrd="0" presId="urn:microsoft.com/office/officeart/2005/8/layout/orgChart1"/>
    <dgm:cxn modelId="{2910525F-A16E-C441-B308-55EB0D654D62}" type="presParOf" srcId="{8DD7594A-B325-4E47-8028-620FC4D86522}" destId="{D83691E8-23FC-7548-9BBD-11189713C1B4}" srcOrd="1" destOrd="0" presId="urn:microsoft.com/office/officeart/2005/8/layout/orgChart1"/>
    <dgm:cxn modelId="{81CA3EE7-37D2-6344-862E-A22B0572E3B7}" type="presParOf" srcId="{D83691E8-23FC-7548-9BBD-11189713C1B4}" destId="{7BA78DDE-DF78-3145-BADA-196F57E7FAC2}" srcOrd="0" destOrd="0" presId="urn:microsoft.com/office/officeart/2005/8/layout/orgChart1"/>
    <dgm:cxn modelId="{95FB261C-9804-734C-AC74-208FA61543CD}" type="presParOf" srcId="{7BA78DDE-DF78-3145-BADA-196F57E7FAC2}" destId="{A1C365E3-CCC9-9D42-A472-A18C1F3CE36A}" srcOrd="0" destOrd="0" presId="urn:microsoft.com/office/officeart/2005/8/layout/orgChart1"/>
    <dgm:cxn modelId="{A7C41FA7-F8C9-B142-9F89-3B8B436C0F79}" type="presParOf" srcId="{7BA78DDE-DF78-3145-BADA-196F57E7FAC2}" destId="{6E63BD30-2D8D-A841-AB47-ED1C0AE6A578}" srcOrd="1" destOrd="0" presId="urn:microsoft.com/office/officeart/2005/8/layout/orgChart1"/>
    <dgm:cxn modelId="{406EF227-CCC7-2A41-BCE0-067E7E0AC6E8}" type="presParOf" srcId="{D83691E8-23FC-7548-9BBD-11189713C1B4}" destId="{FD3A6661-BF99-CE46-B6BF-C27017E1E76F}" srcOrd="1" destOrd="0" presId="urn:microsoft.com/office/officeart/2005/8/layout/orgChart1"/>
    <dgm:cxn modelId="{36D56624-522F-534C-9DC1-DD0A0ED0B8E7}" type="presParOf" srcId="{D83691E8-23FC-7548-9BBD-11189713C1B4}" destId="{5D503813-7985-CB4E-B35E-F03D72BC7807}" srcOrd="2" destOrd="0" presId="urn:microsoft.com/office/officeart/2005/8/layout/orgChart1"/>
    <dgm:cxn modelId="{C4BF8C21-24C9-AA47-95C5-880BF53D5C42}" type="presParOf" srcId="{8DD7594A-B325-4E47-8028-620FC4D86522}" destId="{0E6149A7-F139-204D-B871-BA832339DCA5}" srcOrd="2" destOrd="0" presId="urn:microsoft.com/office/officeart/2005/8/layout/orgChart1"/>
    <dgm:cxn modelId="{44EE02C8-4016-2546-87AB-E0621617F287}" type="presParOf" srcId="{8DD7594A-B325-4E47-8028-620FC4D86522}" destId="{9A1EFCBE-90DB-624A-A70D-B916646E8226}" srcOrd="3" destOrd="0" presId="urn:microsoft.com/office/officeart/2005/8/layout/orgChart1"/>
    <dgm:cxn modelId="{53C6B0EF-74F3-5145-BAE8-F97807F587EF}" type="presParOf" srcId="{9A1EFCBE-90DB-624A-A70D-B916646E8226}" destId="{14E2EF3A-B3FF-9848-AB15-D7EDED2138F3}" srcOrd="0" destOrd="0" presId="urn:microsoft.com/office/officeart/2005/8/layout/orgChart1"/>
    <dgm:cxn modelId="{D7DDCA70-09CA-7145-8712-3BD53DE3D01C}" type="presParOf" srcId="{14E2EF3A-B3FF-9848-AB15-D7EDED2138F3}" destId="{DD2A0B77-F2ED-7D44-984A-991AC8F5E3F3}" srcOrd="0" destOrd="0" presId="urn:microsoft.com/office/officeart/2005/8/layout/orgChart1"/>
    <dgm:cxn modelId="{EC8C233E-A7D6-A941-978F-48C1113EE63F}" type="presParOf" srcId="{14E2EF3A-B3FF-9848-AB15-D7EDED2138F3}" destId="{7A536AC9-0415-A048-99B8-1A3E1D278E03}" srcOrd="1" destOrd="0" presId="urn:microsoft.com/office/officeart/2005/8/layout/orgChart1"/>
    <dgm:cxn modelId="{BA7669FD-069A-F341-881E-D9FD782A61ED}" type="presParOf" srcId="{9A1EFCBE-90DB-624A-A70D-B916646E8226}" destId="{038959F0-4380-FF42-86FE-96B3268BDF61}" srcOrd="1" destOrd="0" presId="urn:microsoft.com/office/officeart/2005/8/layout/orgChart1"/>
    <dgm:cxn modelId="{C1740787-7D07-2042-9267-A07C0A8E7EF2}" type="presParOf" srcId="{9A1EFCBE-90DB-624A-A70D-B916646E8226}" destId="{51ABB232-BE2C-E54E-8AA8-2A49B392DC3A}" srcOrd="2" destOrd="0" presId="urn:microsoft.com/office/officeart/2005/8/layout/orgChart1"/>
    <dgm:cxn modelId="{3B96761C-B15B-734A-8AF7-3EB6BACB4AB2}" type="presParOf" srcId="{8DD7594A-B325-4E47-8028-620FC4D86522}" destId="{E81AF74D-068C-FC43-8988-5A81461A812E}" srcOrd="4" destOrd="0" presId="urn:microsoft.com/office/officeart/2005/8/layout/orgChart1"/>
    <dgm:cxn modelId="{A60E8823-6D7F-104E-94F1-E456243C6F53}" type="presParOf" srcId="{8DD7594A-B325-4E47-8028-620FC4D86522}" destId="{D5D8043D-DBDA-DF47-8FC3-B1A0F06F84FF}" srcOrd="5" destOrd="0" presId="urn:microsoft.com/office/officeart/2005/8/layout/orgChart1"/>
    <dgm:cxn modelId="{EC274580-4BE6-9949-BC90-1073C5C853DA}" type="presParOf" srcId="{D5D8043D-DBDA-DF47-8FC3-B1A0F06F84FF}" destId="{EAD1D63A-3914-794A-95E4-B5172C32E54B}" srcOrd="0" destOrd="0" presId="urn:microsoft.com/office/officeart/2005/8/layout/orgChart1"/>
    <dgm:cxn modelId="{444F71DA-C90E-864C-A383-247574448A68}" type="presParOf" srcId="{EAD1D63A-3914-794A-95E4-B5172C32E54B}" destId="{E972CB59-74A7-DE40-A62B-86D82D3A0503}" srcOrd="0" destOrd="0" presId="urn:microsoft.com/office/officeart/2005/8/layout/orgChart1"/>
    <dgm:cxn modelId="{42532A0C-60BA-5B4C-9AD5-B86558041131}" type="presParOf" srcId="{EAD1D63A-3914-794A-95E4-B5172C32E54B}" destId="{E668DC3C-4408-744E-845B-E3867070CE8C}" srcOrd="1" destOrd="0" presId="urn:microsoft.com/office/officeart/2005/8/layout/orgChart1"/>
    <dgm:cxn modelId="{0C6DC45D-DF60-E64B-9517-FFA1494E153C}" type="presParOf" srcId="{D5D8043D-DBDA-DF47-8FC3-B1A0F06F84FF}" destId="{D31B5075-6644-6744-8139-6EE63AEE90A8}" srcOrd="1" destOrd="0" presId="urn:microsoft.com/office/officeart/2005/8/layout/orgChart1"/>
    <dgm:cxn modelId="{213117E4-D931-9845-BA19-AAB264BB07AC}" type="presParOf" srcId="{D5D8043D-DBDA-DF47-8FC3-B1A0F06F84FF}" destId="{CA36EA78-4EF9-4446-A0F0-5D852515B15E}" srcOrd="2" destOrd="0" presId="urn:microsoft.com/office/officeart/2005/8/layout/orgChart1"/>
    <dgm:cxn modelId="{86A3748B-6BCD-8B49-AAA1-B5D16262D63B}" type="presParOf" srcId="{8DD7594A-B325-4E47-8028-620FC4D86522}" destId="{CF802B2F-9FAD-3F46-945E-9DD31B83E43A}" srcOrd="6" destOrd="0" presId="urn:microsoft.com/office/officeart/2005/8/layout/orgChart1"/>
    <dgm:cxn modelId="{2F5672A5-CB7C-BA44-881C-F8B7CAF9B8F2}" type="presParOf" srcId="{8DD7594A-B325-4E47-8028-620FC4D86522}" destId="{9BAC71CD-AD5F-4D42-B321-BB611C55CB1B}" srcOrd="7" destOrd="0" presId="urn:microsoft.com/office/officeart/2005/8/layout/orgChart1"/>
    <dgm:cxn modelId="{23C4D0CD-6C10-D84D-9B16-1E0C2D10E42B}" type="presParOf" srcId="{9BAC71CD-AD5F-4D42-B321-BB611C55CB1B}" destId="{5A1F0B71-830D-F644-8051-7C3142CD1882}" srcOrd="0" destOrd="0" presId="urn:microsoft.com/office/officeart/2005/8/layout/orgChart1"/>
    <dgm:cxn modelId="{FD461A41-195C-274C-B662-91D698429BEB}" type="presParOf" srcId="{5A1F0B71-830D-F644-8051-7C3142CD1882}" destId="{18915EE5-88A5-2D4A-A286-9A8D48CFCE8F}" srcOrd="0" destOrd="0" presId="urn:microsoft.com/office/officeart/2005/8/layout/orgChart1"/>
    <dgm:cxn modelId="{D0076EF7-75A6-2F45-9591-F618D7600EE3}" type="presParOf" srcId="{5A1F0B71-830D-F644-8051-7C3142CD1882}" destId="{0136F69A-5431-E240-A412-50987F2F5411}" srcOrd="1" destOrd="0" presId="urn:microsoft.com/office/officeart/2005/8/layout/orgChart1"/>
    <dgm:cxn modelId="{D0CE3F5E-FDBC-8248-867A-1A02C163331D}" type="presParOf" srcId="{9BAC71CD-AD5F-4D42-B321-BB611C55CB1B}" destId="{5142A647-C3DC-7B43-9127-6449F9703809}" srcOrd="1" destOrd="0" presId="urn:microsoft.com/office/officeart/2005/8/layout/orgChart1"/>
    <dgm:cxn modelId="{CA02C7D6-6EBB-CC4D-B08E-D0CA0264FE83}" type="presParOf" srcId="{9BAC71CD-AD5F-4D42-B321-BB611C55CB1B}" destId="{D6ABAB66-8AE4-F54A-8A51-7D69C4A54340}" srcOrd="2" destOrd="0" presId="urn:microsoft.com/office/officeart/2005/8/layout/orgChart1"/>
    <dgm:cxn modelId="{A4E8FAB6-C09C-964E-9CD5-3A8BAFF6AA36}" type="presParOf" srcId="{BE4A4A61-D7F6-DC44-AF89-0D38BCA9C759}" destId="{A5357274-BCBF-7941-BC16-67B5E24DE11C}" srcOrd="2" destOrd="0" presId="urn:microsoft.com/office/officeart/2005/8/layout/orgChart1"/>
    <dgm:cxn modelId="{2BE07216-57CB-964F-91F9-9FDEA5CDE2C4}" type="presParOf" srcId="{3D15DD13-2968-2E46-97BB-31DD307170B4}" destId="{DC610152-DC10-D540-A374-1EBE2652F36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1526FD7-63D2-F04F-884D-8D125AF42CF6}">
      <dgm:prSet/>
      <dgm:spPr/>
      <dgm:t>
        <a:bodyPr/>
        <a:lstStyle/>
        <a:p>
          <a:r>
            <a:rPr lang="en-US" dirty="0"/>
            <a:t>Department </a:t>
          </a:r>
          <a:br>
            <a:rPr lang="en-US" dirty="0"/>
          </a:br>
          <a:r>
            <a:rPr lang="en-US" dirty="0"/>
            <a:t>Administrator</a:t>
          </a:r>
          <a:br>
            <a:rPr lang="en-US" dirty="0"/>
          </a:br>
          <a:r>
            <a:rPr lang="en-US" dirty="0"/>
            <a:t>(</a:t>
          </a:r>
          <a:r>
            <a:rPr lang="en-US" dirty="0" err="1"/>
            <a:t>Lefkow</a:t>
          </a:r>
          <a:r>
            <a:rPr lang="en-US" dirty="0"/>
            <a:t>)</a:t>
          </a:r>
        </a:p>
      </dgm:t>
    </dgm:pt>
    <dgm:pt modelId="{2990A478-F05B-C244-9DC7-BD80DF789406}" type="parTrans" cxnId="{D2E1A9A8-48C8-E94C-A72A-719D1D2A35DE}">
      <dgm:prSet/>
      <dgm:spPr/>
      <dgm:t>
        <a:bodyPr/>
        <a:lstStyle/>
        <a:p>
          <a:endParaRPr lang="en-US"/>
        </a:p>
      </dgm:t>
    </dgm:pt>
    <dgm:pt modelId="{51AEF49F-A61C-8B40-9414-A18A1BEBAB23}" type="sibTrans" cxnId="{D2E1A9A8-48C8-E94C-A72A-719D1D2A35DE}">
      <dgm:prSet/>
      <dgm:spPr/>
      <dgm:t>
        <a:bodyPr/>
        <a:lstStyle/>
        <a:p>
          <a:endParaRPr lang="en-US"/>
        </a:p>
      </dgm:t>
    </dgm:pt>
    <dgm:pt modelId="{BC445CC2-C849-4748-B26A-EEFAD3E2C461}">
      <dgm:prSet/>
      <dgm:spPr/>
      <dgm:t>
        <a:bodyPr/>
        <a:lstStyle/>
        <a:p>
          <a:r>
            <a:rPr lang="en-US" dirty="0"/>
            <a:t>UG Student Services Coord (Tredinnick)</a:t>
          </a:r>
        </a:p>
      </dgm:t>
    </dgm:pt>
    <dgm:pt modelId="{92B58106-3B7D-E545-9ED9-7D22824C42D8}" type="parTrans" cxnId="{DB9FD8DF-2470-D24B-A1BA-DE39FD3FD592}">
      <dgm:prSet/>
      <dgm:spPr/>
      <dgm:t>
        <a:bodyPr/>
        <a:lstStyle/>
        <a:p>
          <a:endParaRPr lang="en-US"/>
        </a:p>
      </dgm:t>
    </dgm:pt>
    <dgm:pt modelId="{6ED39054-56B2-0243-AD1A-063FCFE9A491}" type="sibTrans" cxnId="{DB9FD8DF-2470-D24B-A1BA-DE39FD3FD592}">
      <dgm:prSet/>
      <dgm:spPr/>
      <dgm:t>
        <a:bodyPr/>
        <a:lstStyle/>
        <a:p>
          <a:endParaRPr lang="en-US"/>
        </a:p>
      </dgm:t>
    </dgm:pt>
    <dgm:pt modelId="{E53721C8-254C-FF44-A54F-AEB933F678D7}">
      <dgm:prSet/>
      <dgm:spPr/>
      <dgm:t>
        <a:bodyPr/>
        <a:lstStyle/>
        <a:p>
          <a:pPr rtl="0"/>
          <a:r>
            <a:rPr lang="en-US" dirty="0"/>
            <a:t>Travel </a:t>
          </a:r>
          <a:br>
            <a:rPr lang="en-US" dirty="0"/>
          </a:br>
          <a:r>
            <a:rPr lang="en-US" dirty="0"/>
            <a:t>(Bannon</a:t>
          </a:r>
          <a:r>
            <a:rPr lang="en-US" dirty="0">
              <a:latin typeface="News Gothic MT"/>
            </a:rPr>
            <a:t>, Kinzley)</a:t>
          </a:r>
          <a:endParaRPr lang="en-US" dirty="0"/>
        </a:p>
      </dgm:t>
    </dgm:pt>
    <dgm:pt modelId="{DA486E3E-232A-BD45-A0BB-2675E13FE070}" type="parTrans" cxnId="{465C38A3-0A2B-504E-85D1-439DAEA5DA1B}">
      <dgm:prSet/>
      <dgm:spPr/>
      <dgm:t>
        <a:bodyPr/>
        <a:lstStyle/>
        <a:p>
          <a:endParaRPr lang="en-US"/>
        </a:p>
      </dgm:t>
    </dgm:pt>
    <dgm:pt modelId="{1A109275-C2E0-C14F-B392-7F5771EB50EA}" type="sibTrans" cxnId="{465C38A3-0A2B-504E-85D1-439DAEA5DA1B}">
      <dgm:prSet/>
      <dgm:spPr/>
      <dgm:t>
        <a:bodyPr/>
        <a:lstStyle/>
        <a:p>
          <a:endParaRPr lang="en-US"/>
        </a:p>
      </dgm:t>
    </dgm:pt>
    <dgm:pt modelId="{02F202E5-CB22-374B-BB00-E032CC89795D}">
      <dgm:prSet/>
      <dgm:spPr/>
      <dgm:t>
        <a:bodyPr/>
        <a:lstStyle/>
        <a:p>
          <a:r>
            <a:rPr lang="en-US" dirty="0"/>
            <a:t>Purchasing (Austin)</a:t>
          </a:r>
        </a:p>
      </dgm:t>
    </dgm:pt>
    <dgm:pt modelId="{CC73B73C-1AA2-8D4A-AE84-E2376EF69666}" type="parTrans" cxnId="{2703677E-3C5A-424D-AF71-4B7DDFF67714}">
      <dgm:prSet/>
      <dgm:spPr/>
      <dgm:t>
        <a:bodyPr/>
        <a:lstStyle/>
        <a:p>
          <a:endParaRPr lang="en-US"/>
        </a:p>
      </dgm:t>
    </dgm:pt>
    <dgm:pt modelId="{EF0F6CA5-B485-5F41-A7C1-61C47BEA48B4}" type="sibTrans" cxnId="{2703677E-3C5A-424D-AF71-4B7DDFF67714}">
      <dgm:prSet/>
      <dgm:spPr/>
      <dgm:t>
        <a:bodyPr/>
        <a:lstStyle/>
        <a:p>
          <a:endParaRPr lang="en-US"/>
        </a:p>
      </dgm:t>
    </dgm:pt>
    <dgm:pt modelId="{C068627E-3215-5943-A4A5-BD2E9F2E076C}">
      <dgm:prSet/>
      <dgm:spPr/>
      <dgm:t>
        <a:bodyPr/>
        <a:lstStyle/>
        <a:p>
          <a:r>
            <a:rPr lang="en-US" dirty="0"/>
            <a:t>Research Program </a:t>
          </a:r>
          <a:br>
            <a:rPr lang="en-US" dirty="0"/>
          </a:br>
          <a:r>
            <a:rPr lang="en-US" dirty="0"/>
            <a:t>(Kmiec)</a:t>
          </a:r>
        </a:p>
      </dgm:t>
    </dgm:pt>
    <dgm:pt modelId="{54608DE0-D89B-B542-ADB8-CCA6F4BBBB95}" type="parTrans" cxnId="{BACF3401-659A-0A4D-A8E4-B254CDB8BF90}">
      <dgm:prSet/>
      <dgm:spPr/>
      <dgm:t>
        <a:bodyPr/>
        <a:lstStyle/>
        <a:p>
          <a:endParaRPr lang="en-US"/>
        </a:p>
      </dgm:t>
    </dgm:pt>
    <dgm:pt modelId="{3C27C1D0-1A35-1F48-9D04-BB76A94351C3}" type="sibTrans" cxnId="{BACF3401-659A-0A4D-A8E4-B254CDB8BF90}">
      <dgm:prSet/>
      <dgm:spPr/>
      <dgm:t>
        <a:bodyPr/>
        <a:lstStyle/>
        <a:p>
          <a:endParaRPr lang="en-US"/>
        </a:p>
      </dgm:t>
    </dgm:pt>
    <dgm:pt modelId="{AA24722C-8756-D240-A18A-54B42D473D0B}">
      <dgm:prSet/>
      <dgm:spPr/>
      <dgm:t>
        <a:bodyPr/>
        <a:lstStyle/>
        <a:p>
          <a:r>
            <a:rPr lang="en-US" dirty="0"/>
            <a:t>Grad Student Services Coord (Holland)</a:t>
          </a:r>
        </a:p>
      </dgm:t>
    </dgm:pt>
    <dgm:pt modelId="{28F5B780-E8F1-664F-9C7C-1EBDDA36AE25}" type="parTrans" cxnId="{9BDD710B-6AC0-524A-BDA3-9E193ADDC471}">
      <dgm:prSet/>
      <dgm:spPr/>
      <dgm:t>
        <a:bodyPr/>
        <a:lstStyle/>
        <a:p>
          <a:endParaRPr lang="en-US"/>
        </a:p>
      </dgm:t>
    </dgm:pt>
    <dgm:pt modelId="{8A217592-65C3-1741-8E54-0779E058122C}" type="sibTrans" cxnId="{9BDD710B-6AC0-524A-BDA3-9E193ADDC471}">
      <dgm:prSet/>
      <dgm:spPr/>
      <dgm:t>
        <a:bodyPr/>
        <a:lstStyle/>
        <a:p>
          <a:endParaRPr lang="en-US"/>
        </a:p>
      </dgm:t>
    </dgm:pt>
    <dgm:pt modelId="{80AC4C1B-400B-E842-B6C8-24934229636A}">
      <dgm:prSet/>
      <dgm:spPr/>
      <dgm:t>
        <a:bodyPr/>
        <a:lstStyle/>
        <a:p>
          <a:r>
            <a:rPr lang="en-US" dirty="0"/>
            <a:t>Payroll &amp; HR (</a:t>
          </a:r>
          <a:r>
            <a:rPr lang="en-US" dirty="0">
              <a:latin typeface="News Gothic MT"/>
            </a:rPr>
            <a:t>Hering</a:t>
          </a:r>
          <a:r>
            <a:rPr lang="en-US" dirty="0"/>
            <a:t>)</a:t>
          </a:r>
        </a:p>
      </dgm:t>
    </dgm:pt>
    <dgm:pt modelId="{FDD60DB3-FB5B-0546-AB23-EFB0D2521DAA}" type="parTrans" cxnId="{DF445508-ED60-F74B-BCD0-77A3EF988434}">
      <dgm:prSet/>
      <dgm:spPr/>
      <dgm:t>
        <a:bodyPr/>
        <a:lstStyle/>
        <a:p>
          <a:endParaRPr lang="en-US"/>
        </a:p>
      </dgm:t>
    </dgm:pt>
    <dgm:pt modelId="{EA318908-5BB8-A743-A5DE-A1D080AD7E19}" type="sibTrans" cxnId="{DF445508-ED60-F74B-BCD0-77A3EF988434}">
      <dgm:prSet/>
      <dgm:spPr/>
      <dgm:t>
        <a:bodyPr/>
        <a:lstStyle/>
        <a:p>
          <a:endParaRPr lang="en-US"/>
        </a:p>
      </dgm:t>
    </dgm:pt>
    <dgm:pt modelId="{2E458CBD-FDDA-004E-B56A-5A53394DEEAE}">
      <dgm:prSet/>
      <dgm:spPr/>
      <dgm:t>
        <a:bodyPr/>
        <a:lstStyle/>
        <a:p>
          <a:r>
            <a:rPr lang="en-US" dirty="0"/>
            <a:t>Instrument Shop (</a:t>
          </a:r>
          <a:r>
            <a:rPr lang="en-US" dirty="0" err="1"/>
            <a:t>Dummer</a:t>
          </a:r>
          <a:r>
            <a:rPr lang="en-US" dirty="0"/>
            <a:t>)</a:t>
          </a:r>
        </a:p>
      </dgm:t>
    </dgm:pt>
    <dgm:pt modelId="{8CBB6544-C234-B04A-A5CB-80C7357E9B33}" type="parTrans" cxnId="{3C65CAE6-12E5-4F4F-B671-AB08482CD4A3}">
      <dgm:prSet/>
      <dgm:spPr/>
      <dgm:t>
        <a:bodyPr/>
        <a:lstStyle/>
        <a:p>
          <a:endParaRPr lang="en-US"/>
        </a:p>
      </dgm:t>
    </dgm:pt>
    <dgm:pt modelId="{1BBF9C1D-7216-2748-A0D7-9F8C3167F46C}" type="sibTrans" cxnId="{3C65CAE6-12E5-4F4F-B671-AB08482CD4A3}">
      <dgm:prSet/>
      <dgm:spPr/>
      <dgm:t>
        <a:bodyPr/>
        <a:lstStyle/>
        <a:p>
          <a:endParaRPr lang="en-US"/>
        </a:p>
      </dgm:t>
    </dgm:pt>
    <dgm:pt modelId="{6681E6D7-0D22-E64B-9BB5-7D0BC786CB81}">
      <dgm:prSet/>
      <dgm:spPr/>
      <dgm:t>
        <a:bodyPr/>
        <a:lstStyle/>
        <a:p>
          <a:r>
            <a:rPr lang="en-US" dirty="0"/>
            <a:t>Foster</a:t>
          </a:r>
        </a:p>
      </dgm:t>
    </dgm:pt>
    <dgm:pt modelId="{8DCFB212-ACE4-F14E-A3BE-645611153834}" type="parTrans" cxnId="{34E7D786-FE26-9546-B9BE-1D7A3AD7A45B}">
      <dgm:prSet/>
      <dgm:spPr/>
      <dgm:t>
        <a:bodyPr/>
        <a:lstStyle/>
        <a:p>
          <a:endParaRPr lang="en-US"/>
        </a:p>
      </dgm:t>
    </dgm:pt>
    <dgm:pt modelId="{DD0C242F-FF55-0646-8B8A-9E787B043FBD}" type="sibTrans" cxnId="{34E7D786-FE26-9546-B9BE-1D7A3AD7A45B}">
      <dgm:prSet/>
      <dgm:spPr/>
      <dgm:t>
        <a:bodyPr/>
        <a:lstStyle/>
        <a:p>
          <a:endParaRPr lang="en-US"/>
        </a:p>
      </dgm:t>
    </dgm:pt>
    <dgm:pt modelId="{C6599C49-92A9-CA4B-A701-E6541326EA61}">
      <dgm:prSet/>
      <dgm:spPr/>
      <dgm:t>
        <a:bodyPr/>
        <a:lstStyle/>
        <a:p>
          <a:r>
            <a:rPr lang="en-US" dirty="0"/>
            <a:t>Gerber</a:t>
          </a:r>
        </a:p>
      </dgm:t>
    </dgm:pt>
    <dgm:pt modelId="{5AC46D77-3805-CB42-8A7A-BE934D1FF71D}" type="parTrans" cxnId="{632AD616-4C60-964F-9001-8F3AA6E9A240}">
      <dgm:prSet/>
      <dgm:spPr/>
      <dgm:t>
        <a:bodyPr/>
        <a:lstStyle/>
        <a:p>
          <a:endParaRPr lang="en-US"/>
        </a:p>
      </dgm:t>
    </dgm:pt>
    <dgm:pt modelId="{561F5350-462A-2846-AA10-DFC64DEEEC9A}" type="sibTrans" cxnId="{632AD616-4C60-964F-9001-8F3AA6E9A240}">
      <dgm:prSet/>
      <dgm:spPr/>
      <dgm:t>
        <a:bodyPr/>
        <a:lstStyle/>
        <a:p>
          <a:endParaRPr lang="en-US"/>
        </a:p>
      </dgm:t>
    </dgm:pt>
    <dgm:pt modelId="{741D8C0C-7056-6743-8461-A47CFD81B552}">
      <dgm:prSet/>
      <dgm:spPr/>
      <dgm:t>
        <a:bodyPr/>
        <a:lstStyle/>
        <a:p>
          <a:r>
            <a:rPr lang="en-US" dirty="0"/>
            <a:t>Pape</a:t>
          </a:r>
        </a:p>
      </dgm:t>
    </dgm:pt>
    <dgm:pt modelId="{564A154C-B23B-A042-AB02-3CB20851C512}" type="parTrans" cxnId="{327ECAEA-50EC-3A43-9034-20F74AE21029}">
      <dgm:prSet/>
      <dgm:spPr/>
      <dgm:t>
        <a:bodyPr/>
        <a:lstStyle/>
        <a:p>
          <a:endParaRPr lang="en-US"/>
        </a:p>
      </dgm:t>
    </dgm:pt>
    <dgm:pt modelId="{B47E3C4F-C8AA-F349-ABDE-CDA066ABDDCA}" type="sibTrans" cxnId="{327ECAEA-50EC-3A43-9034-20F74AE21029}">
      <dgm:prSet/>
      <dgm:spPr/>
      <dgm:t>
        <a:bodyPr/>
        <a:lstStyle/>
        <a:p>
          <a:endParaRPr lang="en-US"/>
        </a:p>
      </dgm:t>
    </dgm:pt>
    <dgm:pt modelId="{C76E5E54-AE73-F54F-8FC6-187B9045321E}">
      <dgm:prSet/>
      <dgm:spPr/>
      <dgm:t>
        <a:bodyPr/>
        <a:lstStyle/>
        <a:p>
          <a:r>
            <a:rPr lang="en-US" dirty="0"/>
            <a:t>Yaeger</a:t>
          </a:r>
        </a:p>
      </dgm:t>
    </dgm:pt>
    <dgm:pt modelId="{5BB60194-189C-FB4C-ACAB-333C2DEB7BE7}" type="parTrans" cxnId="{CC552C70-4662-D549-8985-8A4AB5BF00D9}">
      <dgm:prSet/>
      <dgm:spPr/>
      <dgm:t>
        <a:bodyPr/>
        <a:lstStyle/>
        <a:p>
          <a:endParaRPr lang="en-US"/>
        </a:p>
      </dgm:t>
    </dgm:pt>
    <dgm:pt modelId="{802AF329-806C-9E40-A79C-D4035052F3FD}" type="sibTrans" cxnId="{CC552C70-4662-D549-8985-8A4AB5BF00D9}">
      <dgm:prSet/>
      <dgm:spPr/>
      <dgm:t>
        <a:bodyPr/>
        <a:lstStyle/>
        <a:p>
          <a:endParaRPr lang="en-US"/>
        </a:p>
      </dgm:t>
    </dgm:pt>
    <dgm:pt modelId="{F652581E-AC21-7C4F-BC5B-C9F406322A46}">
      <dgm:prSet/>
      <dgm:spPr/>
      <dgm:t>
        <a:bodyPr/>
        <a:lstStyle/>
        <a:p>
          <a:r>
            <a:rPr lang="en-US" dirty="0"/>
            <a:t>Accountant (Miner)</a:t>
          </a:r>
        </a:p>
      </dgm:t>
    </dgm:pt>
    <dgm:pt modelId="{E780A698-BA6C-2548-94A9-0E59396F7D51}" type="parTrans" cxnId="{0F642CEF-040E-5443-9C0D-F60DCEF3004F}">
      <dgm:prSet/>
      <dgm:spPr/>
      <dgm:t>
        <a:bodyPr/>
        <a:lstStyle/>
        <a:p>
          <a:endParaRPr lang="en-US"/>
        </a:p>
      </dgm:t>
    </dgm:pt>
    <dgm:pt modelId="{17ADD2CD-8017-8F48-A47C-834A270199A2}" type="sibTrans" cxnId="{0F642CEF-040E-5443-9C0D-F60DCEF3004F}">
      <dgm:prSet/>
      <dgm:spPr/>
      <dgm:t>
        <a:bodyPr/>
        <a:lstStyle/>
        <a:p>
          <a:endParaRPr lang="en-US"/>
        </a:p>
      </dgm:t>
    </dgm:pt>
    <dgm:pt modelId="{2F340D0A-FE56-4351-A3CC-F0C3626FBB70}">
      <dgm:prSet phldr="0"/>
      <dgm:spPr/>
      <dgm:t>
        <a:bodyPr/>
        <a:lstStyle/>
        <a:p>
          <a:pPr rtl="0"/>
          <a:r>
            <a:rPr lang="en-US" dirty="0">
              <a:latin typeface="News Gothic MT"/>
            </a:rPr>
            <a:t>Student Services Coord (Kennedy)</a:t>
          </a:r>
        </a:p>
      </dgm:t>
    </dgm:pt>
    <dgm:pt modelId="{C3798CB0-AAE2-4CFC-AD31-63FC0B6A1960}" type="parTrans" cxnId="{CBF9EF53-E60F-4DF8-BA84-6F16ECFA210A}">
      <dgm:prSet/>
      <dgm:spPr/>
    </dgm:pt>
    <dgm:pt modelId="{874A2F73-0591-4A7B-BEAD-A03A3B576B35}" type="sibTrans" cxnId="{CBF9EF53-E60F-4DF8-BA84-6F16ECFA210A}">
      <dgm:prSet/>
      <dgm:spPr/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B812CC-5EB0-E647-82A5-1DBEB970BE6C}" type="pres">
      <dgm:prSet presAssocID="{F1526FD7-63D2-F04F-884D-8D125AF42CF6}" presName="hierRoot1" presStyleCnt="0">
        <dgm:presLayoutVars>
          <dgm:hierBranch val="hang"/>
        </dgm:presLayoutVars>
      </dgm:prSet>
      <dgm:spPr/>
    </dgm:pt>
    <dgm:pt modelId="{0395D6D8-5633-5F49-A694-1AAB2E462B13}" type="pres">
      <dgm:prSet presAssocID="{F1526FD7-63D2-F04F-884D-8D125AF42CF6}" presName="rootComposite1" presStyleCnt="0"/>
      <dgm:spPr/>
    </dgm:pt>
    <dgm:pt modelId="{096F7604-31C8-5046-BD59-048B12E1A920}" type="pres">
      <dgm:prSet presAssocID="{F1526FD7-63D2-F04F-884D-8D125AF42CF6}" presName="rootText1" presStyleLbl="node0" presStyleIdx="0" presStyleCnt="1">
        <dgm:presLayoutVars>
          <dgm:chPref val="3"/>
        </dgm:presLayoutVars>
      </dgm:prSet>
      <dgm:spPr/>
    </dgm:pt>
    <dgm:pt modelId="{F56C5FE5-9725-614B-8444-C30D52750E58}" type="pres">
      <dgm:prSet presAssocID="{F1526FD7-63D2-F04F-884D-8D125AF42CF6}" presName="rootConnector1" presStyleLbl="node1" presStyleIdx="0" presStyleCnt="0"/>
      <dgm:spPr/>
    </dgm:pt>
    <dgm:pt modelId="{0EB4B3D1-DEBB-464B-80C4-F68EE0185D0B}" type="pres">
      <dgm:prSet presAssocID="{F1526FD7-63D2-F04F-884D-8D125AF42CF6}" presName="hierChild2" presStyleCnt="0"/>
      <dgm:spPr/>
    </dgm:pt>
    <dgm:pt modelId="{9669FDA1-1827-6A4A-9898-58E6F518D204}" type="pres">
      <dgm:prSet presAssocID="{DA486E3E-232A-BD45-A0BB-2675E13FE070}" presName="Name48" presStyleLbl="parChTrans1D2" presStyleIdx="0" presStyleCnt="8"/>
      <dgm:spPr/>
    </dgm:pt>
    <dgm:pt modelId="{B6E40AC7-B30F-274E-B917-F5EBCB191266}" type="pres">
      <dgm:prSet presAssocID="{E53721C8-254C-FF44-A54F-AEB933F678D7}" presName="hierRoot2" presStyleCnt="0">
        <dgm:presLayoutVars>
          <dgm:hierBranch val="init"/>
        </dgm:presLayoutVars>
      </dgm:prSet>
      <dgm:spPr/>
    </dgm:pt>
    <dgm:pt modelId="{30ABE226-6394-E44C-83D2-E1BA812A96FC}" type="pres">
      <dgm:prSet presAssocID="{E53721C8-254C-FF44-A54F-AEB933F678D7}" presName="rootComposite" presStyleCnt="0"/>
      <dgm:spPr/>
    </dgm:pt>
    <dgm:pt modelId="{63CAF2D6-9627-1044-B0CD-1D163357E5C3}" type="pres">
      <dgm:prSet presAssocID="{E53721C8-254C-FF44-A54F-AEB933F678D7}" presName="rootText" presStyleLbl="node2" presStyleIdx="0" presStyleCnt="8">
        <dgm:presLayoutVars>
          <dgm:chPref val="3"/>
        </dgm:presLayoutVars>
      </dgm:prSet>
      <dgm:spPr/>
    </dgm:pt>
    <dgm:pt modelId="{F40E9964-AD58-2F41-99DB-EE87D730C1EC}" type="pres">
      <dgm:prSet presAssocID="{E53721C8-254C-FF44-A54F-AEB933F678D7}" presName="rootConnector" presStyleLbl="node2" presStyleIdx="0" presStyleCnt="8"/>
      <dgm:spPr/>
    </dgm:pt>
    <dgm:pt modelId="{39F72E39-6212-0B46-B693-AC6897E7BE32}" type="pres">
      <dgm:prSet presAssocID="{E53721C8-254C-FF44-A54F-AEB933F678D7}" presName="hierChild4" presStyleCnt="0"/>
      <dgm:spPr/>
    </dgm:pt>
    <dgm:pt modelId="{B894E425-BFEE-B443-BADA-298E23205C89}" type="pres">
      <dgm:prSet presAssocID="{E53721C8-254C-FF44-A54F-AEB933F678D7}" presName="hierChild5" presStyleCnt="0"/>
      <dgm:spPr/>
    </dgm:pt>
    <dgm:pt modelId="{07D4972E-3581-3949-8B2A-FC680921071D}" type="pres">
      <dgm:prSet presAssocID="{CC73B73C-1AA2-8D4A-AE84-E2376EF69666}" presName="Name48" presStyleLbl="parChTrans1D2" presStyleIdx="1" presStyleCnt="8"/>
      <dgm:spPr/>
    </dgm:pt>
    <dgm:pt modelId="{69838E82-97A9-2F4F-92EC-A776D75AD68D}" type="pres">
      <dgm:prSet presAssocID="{02F202E5-CB22-374B-BB00-E032CC89795D}" presName="hierRoot2" presStyleCnt="0">
        <dgm:presLayoutVars>
          <dgm:hierBranch val="init"/>
        </dgm:presLayoutVars>
      </dgm:prSet>
      <dgm:spPr/>
    </dgm:pt>
    <dgm:pt modelId="{966B9F6F-7F0A-5A45-869E-ECA50E708C60}" type="pres">
      <dgm:prSet presAssocID="{02F202E5-CB22-374B-BB00-E032CC89795D}" presName="rootComposite" presStyleCnt="0"/>
      <dgm:spPr/>
    </dgm:pt>
    <dgm:pt modelId="{7FC91E09-A853-1442-A8D8-934300AF4801}" type="pres">
      <dgm:prSet presAssocID="{02F202E5-CB22-374B-BB00-E032CC89795D}" presName="rootText" presStyleLbl="node2" presStyleIdx="1" presStyleCnt="8">
        <dgm:presLayoutVars>
          <dgm:chPref val="3"/>
        </dgm:presLayoutVars>
      </dgm:prSet>
      <dgm:spPr/>
    </dgm:pt>
    <dgm:pt modelId="{3008C1A3-ECDE-7941-8D51-4088DA376867}" type="pres">
      <dgm:prSet presAssocID="{02F202E5-CB22-374B-BB00-E032CC89795D}" presName="rootConnector" presStyleLbl="node2" presStyleIdx="1" presStyleCnt="8"/>
      <dgm:spPr/>
    </dgm:pt>
    <dgm:pt modelId="{B97237F9-B636-0E40-A387-E7E8F5B64F4D}" type="pres">
      <dgm:prSet presAssocID="{02F202E5-CB22-374B-BB00-E032CC89795D}" presName="hierChild4" presStyleCnt="0"/>
      <dgm:spPr/>
    </dgm:pt>
    <dgm:pt modelId="{FF519DE0-350C-044D-A5FB-E734449A0D64}" type="pres">
      <dgm:prSet presAssocID="{02F202E5-CB22-374B-BB00-E032CC89795D}" presName="hierChild5" presStyleCnt="0"/>
      <dgm:spPr/>
    </dgm:pt>
    <dgm:pt modelId="{EAC6C48C-AC31-C44A-8B89-0C820B87EA01}" type="pres">
      <dgm:prSet presAssocID="{54608DE0-D89B-B542-ADB8-CCA6F4BBBB95}" presName="Name48" presStyleLbl="parChTrans1D2" presStyleIdx="2" presStyleCnt="8"/>
      <dgm:spPr/>
    </dgm:pt>
    <dgm:pt modelId="{AFD8B8B1-E29E-F149-B8C6-9AE6F9680F08}" type="pres">
      <dgm:prSet presAssocID="{C068627E-3215-5943-A4A5-BD2E9F2E076C}" presName="hierRoot2" presStyleCnt="0">
        <dgm:presLayoutVars>
          <dgm:hierBranch val="init"/>
        </dgm:presLayoutVars>
      </dgm:prSet>
      <dgm:spPr/>
    </dgm:pt>
    <dgm:pt modelId="{DF904BE5-E145-8E45-B049-544B2CCA2487}" type="pres">
      <dgm:prSet presAssocID="{C068627E-3215-5943-A4A5-BD2E9F2E076C}" presName="rootComposite" presStyleCnt="0"/>
      <dgm:spPr/>
    </dgm:pt>
    <dgm:pt modelId="{B5E806E7-F570-3346-A042-A29A0189792C}" type="pres">
      <dgm:prSet presAssocID="{C068627E-3215-5943-A4A5-BD2E9F2E076C}" presName="rootText" presStyleLbl="node2" presStyleIdx="2" presStyleCnt="8">
        <dgm:presLayoutVars>
          <dgm:chPref val="3"/>
        </dgm:presLayoutVars>
      </dgm:prSet>
      <dgm:spPr/>
    </dgm:pt>
    <dgm:pt modelId="{B8919346-0143-9C44-807F-DBE8009BC2F6}" type="pres">
      <dgm:prSet presAssocID="{C068627E-3215-5943-A4A5-BD2E9F2E076C}" presName="rootConnector" presStyleLbl="node2" presStyleIdx="2" presStyleCnt="8"/>
      <dgm:spPr/>
    </dgm:pt>
    <dgm:pt modelId="{9BCFB657-3F97-0140-A282-F9A22CC55835}" type="pres">
      <dgm:prSet presAssocID="{C068627E-3215-5943-A4A5-BD2E9F2E076C}" presName="hierChild4" presStyleCnt="0"/>
      <dgm:spPr/>
    </dgm:pt>
    <dgm:pt modelId="{1FDE07F3-A929-5D4F-BAA0-053BC58854DE}" type="pres">
      <dgm:prSet presAssocID="{C068627E-3215-5943-A4A5-BD2E9F2E076C}" presName="hierChild5" presStyleCnt="0"/>
      <dgm:spPr/>
    </dgm:pt>
    <dgm:pt modelId="{C60E17AD-4C25-D543-8D61-42C4C2251B96}" type="pres">
      <dgm:prSet presAssocID="{FDD60DB3-FB5B-0546-AB23-EFB0D2521DAA}" presName="Name48" presStyleLbl="parChTrans1D2" presStyleIdx="3" presStyleCnt="8"/>
      <dgm:spPr/>
    </dgm:pt>
    <dgm:pt modelId="{5F950DDE-CEEE-E84A-9386-3310A0334311}" type="pres">
      <dgm:prSet presAssocID="{80AC4C1B-400B-E842-B6C8-24934229636A}" presName="hierRoot2" presStyleCnt="0">
        <dgm:presLayoutVars>
          <dgm:hierBranch val="init"/>
        </dgm:presLayoutVars>
      </dgm:prSet>
      <dgm:spPr/>
    </dgm:pt>
    <dgm:pt modelId="{8B578DAA-3BC1-F94E-9D73-046BDE5B30E2}" type="pres">
      <dgm:prSet presAssocID="{80AC4C1B-400B-E842-B6C8-24934229636A}" presName="rootComposite" presStyleCnt="0"/>
      <dgm:spPr/>
    </dgm:pt>
    <dgm:pt modelId="{8839E1E6-09AE-594E-8B06-AC4E6E0857CC}" type="pres">
      <dgm:prSet presAssocID="{80AC4C1B-400B-E842-B6C8-24934229636A}" presName="rootText" presStyleLbl="node2" presStyleIdx="3" presStyleCnt="8">
        <dgm:presLayoutVars>
          <dgm:chPref val="3"/>
        </dgm:presLayoutVars>
      </dgm:prSet>
      <dgm:spPr/>
    </dgm:pt>
    <dgm:pt modelId="{981BBC77-5C3A-8141-9548-B64CF896CFC9}" type="pres">
      <dgm:prSet presAssocID="{80AC4C1B-400B-E842-B6C8-24934229636A}" presName="rootConnector" presStyleLbl="node2" presStyleIdx="3" presStyleCnt="8"/>
      <dgm:spPr/>
    </dgm:pt>
    <dgm:pt modelId="{920425A7-78C7-5940-9EC8-6A29F3E564DE}" type="pres">
      <dgm:prSet presAssocID="{80AC4C1B-400B-E842-B6C8-24934229636A}" presName="hierChild4" presStyleCnt="0"/>
      <dgm:spPr/>
    </dgm:pt>
    <dgm:pt modelId="{64FD1CFD-39B1-EC4E-83AE-3FEBA5BA5075}" type="pres">
      <dgm:prSet presAssocID="{80AC4C1B-400B-E842-B6C8-24934229636A}" presName="hierChild5" presStyleCnt="0"/>
      <dgm:spPr/>
    </dgm:pt>
    <dgm:pt modelId="{7341821B-2CB1-5746-867D-9234FDF3B145}" type="pres">
      <dgm:prSet presAssocID="{92B58106-3B7D-E545-9ED9-7D22824C42D8}" presName="Name48" presStyleLbl="parChTrans1D2" presStyleIdx="4" presStyleCnt="8"/>
      <dgm:spPr/>
    </dgm:pt>
    <dgm:pt modelId="{622C5673-E8E8-EC47-A60F-420939F78837}" type="pres">
      <dgm:prSet presAssocID="{BC445CC2-C849-4748-B26A-EEFAD3E2C461}" presName="hierRoot2" presStyleCnt="0">
        <dgm:presLayoutVars>
          <dgm:hierBranch val="init"/>
        </dgm:presLayoutVars>
      </dgm:prSet>
      <dgm:spPr/>
    </dgm:pt>
    <dgm:pt modelId="{62F44E1C-8E32-F949-9876-6574CB90F3A1}" type="pres">
      <dgm:prSet presAssocID="{BC445CC2-C849-4748-B26A-EEFAD3E2C461}" presName="rootComposite" presStyleCnt="0"/>
      <dgm:spPr/>
    </dgm:pt>
    <dgm:pt modelId="{155806FD-E4C5-EA46-96BB-2FF2C6E60217}" type="pres">
      <dgm:prSet presAssocID="{BC445CC2-C849-4748-B26A-EEFAD3E2C461}" presName="rootText" presStyleLbl="node2" presStyleIdx="4" presStyleCnt="8">
        <dgm:presLayoutVars>
          <dgm:chPref val="3"/>
        </dgm:presLayoutVars>
      </dgm:prSet>
      <dgm:spPr/>
    </dgm:pt>
    <dgm:pt modelId="{D9D9323B-E237-544A-B2E1-C53FEC9AEECA}" type="pres">
      <dgm:prSet presAssocID="{BC445CC2-C849-4748-B26A-EEFAD3E2C461}" presName="rootConnector" presStyleLbl="node2" presStyleIdx="4" presStyleCnt="8"/>
      <dgm:spPr/>
    </dgm:pt>
    <dgm:pt modelId="{ED6D9173-0C64-A84B-9BF8-5F26FB2BD646}" type="pres">
      <dgm:prSet presAssocID="{BC445CC2-C849-4748-B26A-EEFAD3E2C461}" presName="hierChild4" presStyleCnt="0"/>
      <dgm:spPr/>
    </dgm:pt>
    <dgm:pt modelId="{183258A9-228D-C24E-910A-9D2D691DAE8F}" type="pres">
      <dgm:prSet presAssocID="{BC445CC2-C849-4748-B26A-EEFAD3E2C461}" presName="hierChild5" presStyleCnt="0"/>
      <dgm:spPr/>
    </dgm:pt>
    <dgm:pt modelId="{10A370CD-1B86-9342-997B-07FBDB5EC05F}" type="pres">
      <dgm:prSet presAssocID="{28F5B780-E8F1-664F-9C7C-1EBDDA36AE25}" presName="Name48" presStyleLbl="parChTrans1D2" presStyleIdx="5" presStyleCnt="8"/>
      <dgm:spPr/>
    </dgm:pt>
    <dgm:pt modelId="{DF9FC845-86B2-9F44-A40F-A2C826BC2959}" type="pres">
      <dgm:prSet presAssocID="{AA24722C-8756-D240-A18A-54B42D473D0B}" presName="hierRoot2" presStyleCnt="0">
        <dgm:presLayoutVars>
          <dgm:hierBranch val="init"/>
        </dgm:presLayoutVars>
      </dgm:prSet>
      <dgm:spPr/>
    </dgm:pt>
    <dgm:pt modelId="{B50AD69B-F689-C04A-A910-4C4550783E53}" type="pres">
      <dgm:prSet presAssocID="{AA24722C-8756-D240-A18A-54B42D473D0B}" presName="rootComposite" presStyleCnt="0"/>
      <dgm:spPr/>
    </dgm:pt>
    <dgm:pt modelId="{6450D027-B0EE-444F-99A9-E9A69393F6E7}" type="pres">
      <dgm:prSet presAssocID="{AA24722C-8756-D240-A18A-54B42D473D0B}" presName="rootText" presStyleLbl="node2" presStyleIdx="5" presStyleCnt="8">
        <dgm:presLayoutVars>
          <dgm:chPref val="3"/>
        </dgm:presLayoutVars>
      </dgm:prSet>
      <dgm:spPr/>
    </dgm:pt>
    <dgm:pt modelId="{106B1BE8-60E1-7F42-84AE-66115FBECD9A}" type="pres">
      <dgm:prSet presAssocID="{AA24722C-8756-D240-A18A-54B42D473D0B}" presName="rootConnector" presStyleLbl="node2" presStyleIdx="5" presStyleCnt="8"/>
      <dgm:spPr/>
    </dgm:pt>
    <dgm:pt modelId="{FCE3711D-2C8E-0444-A16A-21608509A19D}" type="pres">
      <dgm:prSet presAssocID="{AA24722C-8756-D240-A18A-54B42D473D0B}" presName="hierChild4" presStyleCnt="0"/>
      <dgm:spPr/>
    </dgm:pt>
    <dgm:pt modelId="{4946D525-C102-4772-9F5D-31A7183525F8}" type="pres">
      <dgm:prSet presAssocID="{C3798CB0-AAE2-4CFC-AD31-63FC0B6A1960}" presName="Name37" presStyleLbl="parChTrans1D3" presStyleIdx="0" presStyleCnt="5"/>
      <dgm:spPr/>
    </dgm:pt>
    <dgm:pt modelId="{AF207F49-A5BB-4855-B97F-81E0F8345949}" type="pres">
      <dgm:prSet presAssocID="{2F340D0A-FE56-4351-A3CC-F0C3626FBB70}" presName="hierRoot2" presStyleCnt="0">
        <dgm:presLayoutVars>
          <dgm:hierBranch val="init"/>
        </dgm:presLayoutVars>
      </dgm:prSet>
      <dgm:spPr/>
    </dgm:pt>
    <dgm:pt modelId="{EE61DC8F-E06A-4C2C-AEBF-4B629C8026E5}" type="pres">
      <dgm:prSet presAssocID="{2F340D0A-FE56-4351-A3CC-F0C3626FBB70}" presName="rootComposite" presStyleCnt="0"/>
      <dgm:spPr/>
    </dgm:pt>
    <dgm:pt modelId="{81CAC6E4-EAB2-42C0-A782-1E17D2B42B68}" type="pres">
      <dgm:prSet presAssocID="{2F340D0A-FE56-4351-A3CC-F0C3626FBB70}" presName="rootText" presStyleLbl="node3" presStyleIdx="0" presStyleCnt="5">
        <dgm:presLayoutVars>
          <dgm:chPref val="3"/>
        </dgm:presLayoutVars>
      </dgm:prSet>
      <dgm:spPr/>
    </dgm:pt>
    <dgm:pt modelId="{23317B92-ADA4-4FC3-90AC-319FE3F86F0D}" type="pres">
      <dgm:prSet presAssocID="{2F340D0A-FE56-4351-A3CC-F0C3626FBB70}" presName="rootConnector" presStyleLbl="node3" presStyleIdx="0" presStyleCnt="5"/>
      <dgm:spPr/>
    </dgm:pt>
    <dgm:pt modelId="{8348F82B-F48E-4360-8119-FEB4ED7E09DD}" type="pres">
      <dgm:prSet presAssocID="{2F340D0A-FE56-4351-A3CC-F0C3626FBB70}" presName="hierChild4" presStyleCnt="0"/>
      <dgm:spPr/>
    </dgm:pt>
    <dgm:pt modelId="{84176402-EA59-4328-B4EC-D212E13AC225}" type="pres">
      <dgm:prSet presAssocID="{2F340D0A-FE56-4351-A3CC-F0C3626FBB70}" presName="hierChild5" presStyleCnt="0"/>
      <dgm:spPr/>
    </dgm:pt>
    <dgm:pt modelId="{84FF4CF2-F429-014F-9877-9AFAEEE75901}" type="pres">
      <dgm:prSet presAssocID="{AA24722C-8756-D240-A18A-54B42D473D0B}" presName="hierChild5" presStyleCnt="0"/>
      <dgm:spPr/>
    </dgm:pt>
    <dgm:pt modelId="{C3EA114F-63CF-4F48-8092-BB859D6F412A}" type="pres">
      <dgm:prSet presAssocID="{E780A698-BA6C-2548-94A9-0E59396F7D51}" presName="Name48" presStyleLbl="parChTrans1D2" presStyleIdx="6" presStyleCnt="8"/>
      <dgm:spPr/>
    </dgm:pt>
    <dgm:pt modelId="{B013A69F-A2D4-E64B-B9E7-C800AC7E7336}" type="pres">
      <dgm:prSet presAssocID="{F652581E-AC21-7C4F-BC5B-C9F406322A46}" presName="hierRoot2" presStyleCnt="0">
        <dgm:presLayoutVars>
          <dgm:hierBranch val="hang"/>
        </dgm:presLayoutVars>
      </dgm:prSet>
      <dgm:spPr/>
    </dgm:pt>
    <dgm:pt modelId="{F472F77E-644A-7240-A52A-2E41C7B71B2D}" type="pres">
      <dgm:prSet presAssocID="{F652581E-AC21-7C4F-BC5B-C9F406322A46}" presName="rootComposite" presStyleCnt="0"/>
      <dgm:spPr/>
    </dgm:pt>
    <dgm:pt modelId="{6A1C3991-1132-8B47-9D5F-CA79CFCF0A53}" type="pres">
      <dgm:prSet presAssocID="{F652581E-AC21-7C4F-BC5B-C9F406322A46}" presName="rootText" presStyleLbl="node2" presStyleIdx="6" presStyleCnt="8">
        <dgm:presLayoutVars>
          <dgm:chPref val="3"/>
        </dgm:presLayoutVars>
      </dgm:prSet>
      <dgm:spPr/>
    </dgm:pt>
    <dgm:pt modelId="{993D2B52-E08E-A643-BDCA-9029EA36A20C}" type="pres">
      <dgm:prSet presAssocID="{F652581E-AC21-7C4F-BC5B-C9F406322A46}" presName="rootConnector" presStyleLbl="node2" presStyleIdx="6" presStyleCnt="8"/>
      <dgm:spPr/>
    </dgm:pt>
    <dgm:pt modelId="{B9E4F859-3FF3-5F41-B6A3-53B9E9E967B4}" type="pres">
      <dgm:prSet presAssocID="{F652581E-AC21-7C4F-BC5B-C9F406322A46}" presName="hierChild4" presStyleCnt="0"/>
      <dgm:spPr/>
    </dgm:pt>
    <dgm:pt modelId="{F0ABBB4E-1CFE-564A-BF1F-3374A4369E1B}" type="pres">
      <dgm:prSet presAssocID="{F652581E-AC21-7C4F-BC5B-C9F406322A46}" presName="hierChild5" presStyleCnt="0"/>
      <dgm:spPr/>
    </dgm:pt>
    <dgm:pt modelId="{866991FB-70A6-574B-B291-18232C4F3C50}" type="pres">
      <dgm:prSet presAssocID="{8CBB6544-C234-B04A-A5CB-80C7357E9B33}" presName="Name48" presStyleLbl="parChTrans1D2" presStyleIdx="7" presStyleCnt="8"/>
      <dgm:spPr/>
    </dgm:pt>
    <dgm:pt modelId="{7A6C4E5A-3931-6945-87F2-DA4C719E9C22}" type="pres">
      <dgm:prSet presAssocID="{2E458CBD-FDDA-004E-B56A-5A53394DEEAE}" presName="hierRoot2" presStyleCnt="0">
        <dgm:presLayoutVars>
          <dgm:hierBranch/>
        </dgm:presLayoutVars>
      </dgm:prSet>
      <dgm:spPr/>
    </dgm:pt>
    <dgm:pt modelId="{A09D7045-097B-DE49-88DA-B0A6608C50DD}" type="pres">
      <dgm:prSet presAssocID="{2E458CBD-FDDA-004E-B56A-5A53394DEEAE}" presName="rootComposite" presStyleCnt="0"/>
      <dgm:spPr/>
    </dgm:pt>
    <dgm:pt modelId="{E55D7BCC-796C-374F-B313-5222477AEDAE}" type="pres">
      <dgm:prSet presAssocID="{2E458CBD-FDDA-004E-B56A-5A53394DEEAE}" presName="rootText" presStyleLbl="node2" presStyleIdx="7" presStyleCnt="8">
        <dgm:presLayoutVars>
          <dgm:chPref val="3"/>
        </dgm:presLayoutVars>
      </dgm:prSet>
      <dgm:spPr/>
    </dgm:pt>
    <dgm:pt modelId="{97C26F83-FE75-664F-8325-F8D263024F8F}" type="pres">
      <dgm:prSet presAssocID="{2E458CBD-FDDA-004E-B56A-5A53394DEEAE}" presName="rootConnector" presStyleLbl="node2" presStyleIdx="7" presStyleCnt="8"/>
      <dgm:spPr/>
    </dgm:pt>
    <dgm:pt modelId="{6053794E-BA4E-5740-A67A-0C346D155842}" type="pres">
      <dgm:prSet presAssocID="{2E458CBD-FDDA-004E-B56A-5A53394DEEAE}" presName="hierChild4" presStyleCnt="0"/>
      <dgm:spPr/>
    </dgm:pt>
    <dgm:pt modelId="{6DEF21BF-C1F3-024C-8A45-A3FF9888ADC8}" type="pres">
      <dgm:prSet presAssocID="{8DCFB212-ACE4-F14E-A3BE-645611153834}" presName="Name35" presStyleLbl="parChTrans1D3" presStyleIdx="1" presStyleCnt="5"/>
      <dgm:spPr/>
    </dgm:pt>
    <dgm:pt modelId="{94BC8279-F889-5A47-BBDC-F4351D9B016C}" type="pres">
      <dgm:prSet presAssocID="{6681E6D7-0D22-E64B-9BB5-7D0BC786CB81}" presName="hierRoot2" presStyleCnt="0">
        <dgm:presLayoutVars>
          <dgm:hierBranch val="init"/>
        </dgm:presLayoutVars>
      </dgm:prSet>
      <dgm:spPr/>
    </dgm:pt>
    <dgm:pt modelId="{167C3303-1CA3-CD49-835B-0257B25CFB1B}" type="pres">
      <dgm:prSet presAssocID="{6681E6D7-0D22-E64B-9BB5-7D0BC786CB81}" presName="rootComposite" presStyleCnt="0"/>
      <dgm:spPr/>
    </dgm:pt>
    <dgm:pt modelId="{A37165B9-A924-4D45-8220-2596BFCD7E20}" type="pres">
      <dgm:prSet presAssocID="{6681E6D7-0D22-E64B-9BB5-7D0BC786CB81}" presName="rootText" presStyleLbl="node3" presStyleIdx="1" presStyleCnt="5">
        <dgm:presLayoutVars>
          <dgm:chPref val="3"/>
        </dgm:presLayoutVars>
      </dgm:prSet>
      <dgm:spPr/>
    </dgm:pt>
    <dgm:pt modelId="{3F11DDCE-A8EF-CC49-ACC3-514AB24EC0A2}" type="pres">
      <dgm:prSet presAssocID="{6681E6D7-0D22-E64B-9BB5-7D0BC786CB81}" presName="rootConnector" presStyleLbl="node3" presStyleIdx="1" presStyleCnt="5"/>
      <dgm:spPr/>
    </dgm:pt>
    <dgm:pt modelId="{E573194A-73CB-154A-8CB9-2413C2725122}" type="pres">
      <dgm:prSet presAssocID="{6681E6D7-0D22-E64B-9BB5-7D0BC786CB81}" presName="hierChild4" presStyleCnt="0"/>
      <dgm:spPr/>
    </dgm:pt>
    <dgm:pt modelId="{9D5D31BF-D848-F24B-A8FA-51D0500B9C9C}" type="pres">
      <dgm:prSet presAssocID="{6681E6D7-0D22-E64B-9BB5-7D0BC786CB81}" presName="hierChild5" presStyleCnt="0"/>
      <dgm:spPr/>
    </dgm:pt>
    <dgm:pt modelId="{3175ED03-B801-4541-A2D8-BD772BCC5155}" type="pres">
      <dgm:prSet presAssocID="{5AC46D77-3805-CB42-8A7A-BE934D1FF71D}" presName="Name35" presStyleLbl="parChTrans1D3" presStyleIdx="2" presStyleCnt="5"/>
      <dgm:spPr/>
    </dgm:pt>
    <dgm:pt modelId="{8F44C6A3-3F90-8B44-A1AC-E75AD8608E50}" type="pres">
      <dgm:prSet presAssocID="{C6599C49-92A9-CA4B-A701-E6541326EA61}" presName="hierRoot2" presStyleCnt="0">
        <dgm:presLayoutVars>
          <dgm:hierBranch val="init"/>
        </dgm:presLayoutVars>
      </dgm:prSet>
      <dgm:spPr/>
    </dgm:pt>
    <dgm:pt modelId="{E9E58E2A-E0E9-6446-8DDB-5640C83F80F4}" type="pres">
      <dgm:prSet presAssocID="{C6599C49-92A9-CA4B-A701-E6541326EA61}" presName="rootComposite" presStyleCnt="0"/>
      <dgm:spPr/>
    </dgm:pt>
    <dgm:pt modelId="{7CE95090-1D3A-7942-9913-1B9DDE7F1A5B}" type="pres">
      <dgm:prSet presAssocID="{C6599C49-92A9-CA4B-A701-E6541326EA61}" presName="rootText" presStyleLbl="node3" presStyleIdx="2" presStyleCnt="5">
        <dgm:presLayoutVars>
          <dgm:chPref val="3"/>
        </dgm:presLayoutVars>
      </dgm:prSet>
      <dgm:spPr/>
    </dgm:pt>
    <dgm:pt modelId="{56129672-C0EB-E949-B90E-D91C27B8E91A}" type="pres">
      <dgm:prSet presAssocID="{C6599C49-92A9-CA4B-A701-E6541326EA61}" presName="rootConnector" presStyleLbl="node3" presStyleIdx="2" presStyleCnt="5"/>
      <dgm:spPr/>
    </dgm:pt>
    <dgm:pt modelId="{4A8CD86B-EADF-1649-BBE5-3CB94E1FCA08}" type="pres">
      <dgm:prSet presAssocID="{C6599C49-92A9-CA4B-A701-E6541326EA61}" presName="hierChild4" presStyleCnt="0"/>
      <dgm:spPr/>
    </dgm:pt>
    <dgm:pt modelId="{0BBA91A5-B8CB-6140-86B6-1702A538447C}" type="pres">
      <dgm:prSet presAssocID="{C6599C49-92A9-CA4B-A701-E6541326EA61}" presName="hierChild5" presStyleCnt="0"/>
      <dgm:spPr/>
    </dgm:pt>
    <dgm:pt modelId="{EEB6116A-EDF9-1542-BB0B-C121F11A3D20}" type="pres">
      <dgm:prSet presAssocID="{564A154C-B23B-A042-AB02-3CB20851C512}" presName="Name35" presStyleLbl="parChTrans1D3" presStyleIdx="3" presStyleCnt="5"/>
      <dgm:spPr/>
    </dgm:pt>
    <dgm:pt modelId="{B6B57527-0B95-A140-8B05-B66CE05B6D6F}" type="pres">
      <dgm:prSet presAssocID="{741D8C0C-7056-6743-8461-A47CFD81B552}" presName="hierRoot2" presStyleCnt="0">
        <dgm:presLayoutVars>
          <dgm:hierBranch val="init"/>
        </dgm:presLayoutVars>
      </dgm:prSet>
      <dgm:spPr/>
    </dgm:pt>
    <dgm:pt modelId="{37423855-76D3-0949-A102-959CCBD15ABF}" type="pres">
      <dgm:prSet presAssocID="{741D8C0C-7056-6743-8461-A47CFD81B552}" presName="rootComposite" presStyleCnt="0"/>
      <dgm:spPr/>
    </dgm:pt>
    <dgm:pt modelId="{154758B2-0E97-F440-9182-88A8CCDCE3B2}" type="pres">
      <dgm:prSet presAssocID="{741D8C0C-7056-6743-8461-A47CFD81B552}" presName="rootText" presStyleLbl="node3" presStyleIdx="3" presStyleCnt="5">
        <dgm:presLayoutVars>
          <dgm:chPref val="3"/>
        </dgm:presLayoutVars>
      </dgm:prSet>
      <dgm:spPr/>
    </dgm:pt>
    <dgm:pt modelId="{AD53D6C8-BF59-D647-90F1-E3C66E6FA530}" type="pres">
      <dgm:prSet presAssocID="{741D8C0C-7056-6743-8461-A47CFD81B552}" presName="rootConnector" presStyleLbl="node3" presStyleIdx="3" presStyleCnt="5"/>
      <dgm:spPr/>
    </dgm:pt>
    <dgm:pt modelId="{36FAE6E9-334E-2A42-BF48-DDE73A9B9277}" type="pres">
      <dgm:prSet presAssocID="{741D8C0C-7056-6743-8461-A47CFD81B552}" presName="hierChild4" presStyleCnt="0"/>
      <dgm:spPr/>
    </dgm:pt>
    <dgm:pt modelId="{379A26C5-62E1-C644-80D4-CCAF6D1003CE}" type="pres">
      <dgm:prSet presAssocID="{741D8C0C-7056-6743-8461-A47CFD81B552}" presName="hierChild5" presStyleCnt="0"/>
      <dgm:spPr/>
    </dgm:pt>
    <dgm:pt modelId="{06FC027B-2CE2-F143-B689-907083BE0B66}" type="pres">
      <dgm:prSet presAssocID="{5BB60194-189C-FB4C-ACAB-333C2DEB7BE7}" presName="Name35" presStyleLbl="parChTrans1D3" presStyleIdx="4" presStyleCnt="5"/>
      <dgm:spPr/>
    </dgm:pt>
    <dgm:pt modelId="{CE9CF163-ED9C-9C4C-9C56-8B1B8590CFAF}" type="pres">
      <dgm:prSet presAssocID="{C76E5E54-AE73-F54F-8FC6-187B9045321E}" presName="hierRoot2" presStyleCnt="0">
        <dgm:presLayoutVars>
          <dgm:hierBranch val="init"/>
        </dgm:presLayoutVars>
      </dgm:prSet>
      <dgm:spPr/>
    </dgm:pt>
    <dgm:pt modelId="{6FAF98E8-F844-EB4C-9915-3922780106F6}" type="pres">
      <dgm:prSet presAssocID="{C76E5E54-AE73-F54F-8FC6-187B9045321E}" presName="rootComposite" presStyleCnt="0"/>
      <dgm:spPr/>
    </dgm:pt>
    <dgm:pt modelId="{7BA3C3BB-F528-5746-85EF-A24FD5A669D7}" type="pres">
      <dgm:prSet presAssocID="{C76E5E54-AE73-F54F-8FC6-187B9045321E}" presName="rootText" presStyleLbl="node3" presStyleIdx="4" presStyleCnt="5">
        <dgm:presLayoutVars>
          <dgm:chPref val="3"/>
        </dgm:presLayoutVars>
      </dgm:prSet>
      <dgm:spPr/>
    </dgm:pt>
    <dgm:pt modelId="{2E6FB7BC-0C49-0647-B07A-6E5C9AA7664F}" type="pres">
      <dgm:prSet presAssocID="{C76E5E54-AE73-F54F-8FC6-187B9045321E}" presName="rootConnector" presStyleLbl="node3" presStyleIdx="4" presStyleCnt="5"/>
      <dgm:spPr/>
    </dgm:pt>
    <dgm:pt modelId="{0D1F3367-FA29-B64C-BDF2-F6842CEDDB88}" type="pres">
      <dgm:prSet presAssocID="{C76E5E54-AE73-F54F-8FC6-187B9045321E}" presName="hierChild4" presStyleCnt="0"/>
      <dgm:spPr/>
    </dgm:pt>
    <dgm:pt modelId="{9A496288-DA61-6042-B6D3-A9144AD746D8}" type="pres">
      <dgm:prSet presAssocID="{C76E5E54-AE73-F54F-8FC6-187B9045321E}" presName="hierChild5" presStyleCnt="0"/>
      <dgm:spPr/>
    </dgm:pt>
    <dgm:pt modelId="{6435D496-8937-7B44-B53D-40CBC3277AE5}" type="pres">
      <dgm:prSet presAssocID="{2E458CBD-FDDA-004E-B56A-5A53394DEEAE}" presName="hierChild5" presStyleCnt="0"/>
      <dgm:spPr/>
    </dgm:pt>
    <dgm:pt modelId="{C9CDE671-F76C-4447-BC0C-4F4757C8D5C3}" type="pres">
      <dgm:prSet presAssocID="{F1526FD7-63D2-F04F-884D-8D125AF42CF6}" presName="hierChild3" presStyleCnt="0"/>
      <dgm:spPr/>
    </dgm:pt>
  </dgm:ptLst>
  <dgm:cxnLst>
    <dgm:cxn modelId="{BACF3401-659A-0A4D-A8E4-B254CDB8BF90}" srcId="{F1526FD7-63D2-F04F-884D-8D125AF42CF6}" destId="{C068627E-3215-5943-A4A5-BD2E9F2E076C}" srcOrd="2" destOrd="0" parTransId="{54608DE0-D89B-B542-ADB8-CCA6F4BBBB95}" sibTransId="{3C27C1D0-1A35-1F48-9D04-BB76A94351C3}"/>
    <dgm:cxn modelId="{3D197005-C311-4508-AF98-22A56420B67F}" type="presOf" srcId="{C068627E-3215-5943-A4A5-BD2E9F2E076C}" destId="{B5E806E7-F570-3346-A042-A29A0189792C}" srcOrd="0" destOrd="0" presId="urn:microsoft.com/office/officeart/2005/8/layout/orgChart1"/>
    <dgm:cxn modelId="{5CDD3E06-6940-4B75-92B8-48620356D3BC}" type="presOf" srcId="{2E458CBD-FDDA-004E-B56A-5A53394DEEAE}" destId="{97C26F83-FE75-664F-8325-F8D263024F8F}" srcOrd="1" destOrd="0" presId="urn:microsoft.com/office/officeart/2005/8/layout/orgChart1"/>
    <dgm:cxn modelId="{0BA4A706-1E17-489A-BD8B-B330ABF91A90}" type="presOf" srcId="{C068627E-3215-5943-A4A5-BD2E9F2E076C}" destId="{B8919346-0143-9C44-807F-DBE8009BC2F6}" srcOrd="1" destOrd="0" presId="urn:microsoft.com/office/officeart/2005/8/layout/orgChart1"/>
    <dgm:cxn modelId="{DF445508-ED60-F74B-BCD0-77A3EF988434}" srcId="{F1526FD7-63D2-F04F-884D-8D125AF42CF6}" destId="{80AC4C1B-400B-E842-B6C8-24934229636A}" srcOrd="3" destOrd="0" parTransId="{FDD60DB3-FB5B-0546-AB23-EFB0D2521DAA}" sibTransId="{EA318908-5BB8-A743-A5DE-A1D080AD7E19}"/>
    <dgm:cxn modelId="{9BDD710B-6AC0-524A-BDA3-9E193ADDC471}" srcId="{F1526FD7-63D2-F04F-884D-8D125AF42CF6}" destId="{AA24722C-8756-D240-A18A-54B42D473D0B}" srcOrd="5" destOrd="0" parTransId="{28F5B780-E8F1-664F-9C7C-1EBDDA36AE25}" sibTransId="{8A217592-65C3-1741-8E54-0779E058122C}"/>
    <dgm:cxn modelId="{959D9913-8269-45F0-ACBD-413C7438CC00}" type="presOf" srcId="{8CBB6544-C234-B04A-A5CB-80C7357E9B33}" destId="{866991FB-70A6-574B-B291-18232C4F3C50}" srcOrd="0" destOrd="0" presId="urn:microsoft.com/office/officeart/2005/8/layout/orgChart1"/>
    <dgm:cxn modelId="{F52CAD14-5A53-44D3-BC79-B0420CC4CE9D}" type="presOf" srcId="{02F202E5-CB22-374B-BB00-E032CC89795D}" destId="{7FC91E09-A853-1442-A8D8-934300AF4801}" srcOrd="0" destOrd="0" presId="urn:microsoft.com/office/officeart/2005/8/layout/orgChart1"/>
    <dgm:cxn modelId="{8D0CAF15-672F-4C8A-B90D-7D1B9DC39C1C}" type="presOf" srcId="{92B58106-3B7D-E545-9ED9-7D22824C42D8}" destId="{7341821B-2CB1-5746-867D-9234FDF3B145}" srcOrd="0" destOrd="0" presId="urn:microsoft.com/office/officeart/2005/8/layout/orgChart1"/>
    <dgm:cxn modelId="{632AD616-4C60-964F-9001-8F3AA6E9A240}" srcId="{2E458CBD-FDDA-004E-B56A-5A53394DEEAE}" destId="{C6599C49-92A9-CA4B-A701-E6541326EA61}" srcOrd="1" destOrd="0" parTransId="{5AC46D77-3805-CB42-8A7A-BE934D1FF71D}" sibTransId="{561F5350-462A-2846-AA10-DFC64DEEEC9A}"/>
    <dgm:cxn modelId="{14974619-FFF9-4112-9EF7-2EF4CF62E9AF}" type="presOf" srcId="{AA24722C-8756-D240-A18A-54B42D473D0B}" destId="{106B1BE8-60E1-7F42-84AE-66115FBECD9A}" srcOrd="1" destOrd="0" presId="urn:microsoft.com/office/officeart/2005/8/layout/orgChart1"/>
    <dgm:cxn modelId="{D167051C-5AC2-452F-9932-BA60773A13B9}" type="presOf" srcId="{BC445CC2-C849-4748-B26A-EEFAD3E2C461}" destId="{D9D9323B-E237-544A-B2E1-C53FEC9AEECA}" srcOrd="1" destOrd="0" presId="urn:microsoft.com/office/officeart/2005/8/layout/orgChart1"/>
    <dgm:cxn modelId="{424D0921-B910-41F5-99B6-A5CDF9EA2C5D}" type="presOf" srcId="{C6599C49-92A9-CA4B-A701-E6541326EA61}" destId="{7CE95090-1D3A-7942-9913-1B9DDE7F1A5B}" srcOrd="0" destOrd="0" presId="urn:microsoft.com/office/officeart/2005/8/layout/orgChart1"/>
    <dgm:cxn modelId="{D4334D22-1E43-4619-AF73-7A1650F7705A}" type="presOf" srcId="{F652581E-AC21-7C4F-BC5B-C9F406322A46}" destId="{993D2B52-E08E-A643-BDCA-9029EA36A20C}" srcOrd="1" destOrd="0" presId="urn:microsoft.com/office/officeart/2005/8/layout/orgChart1"/>
    <dgm:cxn modelId="{A5518025-BA8A-4889-95BA-7668C605DEF0}" type="presOf" srcId="{5BB60194-189C-FB4C-ACAB-333C2DEB7BE7}" destId="{06FC027B-2CE2-F143-B689-907083BE0B66}" srcOrd="0" destOrd="0" presId="urn:microsoft.com/office/officeart/2005/8/layout/orgChart1"/>
    <dgm:cxn modelId="{AEAAC02E-B015-4E66-9DD9-426EB8BDCF5D}" type="presOf" srcId="{C6599C49-92A9-CA4B-A701-E6541326EA61}" destId="{56129672-C0EB-E949-B90E-D91C27B8E91A}" srcOrd="1" destOrd="0" presId="urn:microsoft.com/office/officeart/2005/8/layout/orgChart1"/>
    <dgm:cxn modelId="{CA76E230-8F14-423E-947C-7CD2F4AFBB8A}" type="presOf" srcId="{C3798CB0-AAE2-4CFC-AD31-63FC0B6A1960}" destId="{4946D525-C102-4772-9F5D-31A7183525F8}" srcOrd="0" destOrd="0" presId="urn:microsoft.com/office/officeart/2005/8/layout/orgChart1"/>
    <dgm:cxn modelId="{5D8B6239-8B81-4AED-96BB-A8DDFE5D5801}" type="presOf" srcId="{C76E5E54-AE73-F54F-8FC6-187B9045321E}" destId="{7BA3C3BB-F528-5746-85EF-A24FD5A669D7}" srcOrd="0" destOrd="0" presId="urn:microsoft.com/office/officeart/2005/8/layout/orgChart1"/>
    <dgm:cxn modelId="{CC178B3E-71EC-4D3A-B58D-AF908C26CBD3}" type="presOf" srcId="{54608DE0-D89B-B542-ADB8-CCA6F4BBBB95}" destId="{EAC6C48C-AC31-C44A-8B89-0C820B87EA01}" srcOrd="0" destOrd="0" presId="urn:microsoft.com/office/officeart/2005/8/layout/orgChart1"/>
    <dgm:cxn modelId="{D5F7AA4B-DB71-4FD2-85D8-0E941B321B34}" type="presOf" srcId="{564A154C-B23B-A042-AB02-3CB20851C512}" destId="{EEB6116A-EDF9-1542-BB0B-C121F11A3D20}" srcOrd="0" destOrd="0" presId="urn:microsoft.com/office/officeart/2005/8/layout/orgChart1"/>
    <dgm:cxn modelId="{210CE54B-CBF9-FE46-8134-5661C110FC0B}" type="presOf" srcId="{091EA29C-B2C6-B648-B3A9-FDE8909D6A0D}" destId="{C332C132-BDB7-F940-9800-689E37C5B130}" srcOrd="0" destOrd="0" presId="urn:microsoft.com/office/officeart/2005/8/layout/orgChart1"/>
    <dgm:cxn modelId="{CBF9EF53-E60F-4DF8-BA84-6F16ECFA210A}" srcId="{AA24722C-8756-D240-A18A-54B42D473D0B}" destId="{2F340D0A-FE56-4351-A3CC-F0C3626FBB70}" srcOrd="0" destOrd="0" parTransId="{C3798CB0-AAE2-4CFC-AD31-63FC0B6A1960}" sibTransId="{874A2F73-0591-4A7B-BEAD-A03A3B576B35}"/>
    <dgm:cxn modelId="{E2C69D5A-4017-44C7-9438-71F4B0ED93B8}" type="presOf" srcId="{E53721C8-254C-FF44-A54F-AEB933F678D7}" destId="{F40E9964-AD58-2F41-99DB-EE87D730C1EC}" srcOrd="1" destOrd="0" presId="urn:microsoft.com/office/officeart/2005/8/layout/orgChart1"/>
    <dgm:cxn modelId="{7E1BAC5C-EFA0-4FFB-BA12-C48F10D73A7F}" type="presOf" srcId="{DA486E3E-232A-BD45-A0BB-2675E13FE070}" destId="{9669FDA1-1827-6A4A-9898-58E6F518D204}" srcOrd="0" destOrd="0" presId="urn:microsoft.com/office/officeart/2005/8/layout/orgChart1"/>
    <dgm:cxn modelId="{A2ECF05C-B23B-46DE-BD47-142A221EC4CB}" type="presOf" srcId="{6681E6D7-0D22-E64B-9BB5-7D0BC786CB81}" destId="{3F11DDCE-A8EF-CC49-ACC3-514AB24EC0A2}" srcOrd="1" destOrd="0" presId="urn:microsoft.com/office/officeart/2005/8/layout/orgChart1"/>
    <dgm:cxn modelId="{5EE00261-860B-4719-BEFA-A26AC9BD9FB8}" type="presOf" srcId="{80AC4C1B-400B-E842-B6C8-24934229636A}" destId="{981BBC77-5C3A-8141-9548-B64CF896CFC9}" srcOrd="1" destOrd="0" presId="urn:microsoft.com/office/officeart/2005/8/layout/orgChart1"/>
    <dgm:cxn modelId="{29B57E62-F9CE-4078-B006-2FACF8F99FC1}" type="presOf" srcId="{6681E6D7-0D22-E64B-9BB5-7D0BC786CB81}" destId="{A37165B9-A924-4D45-8220-2596BFCD7E20}" srcOrd="0" destOrd="0" presId="urn:microsoft.com/office/officeart/2005/8/layout/orgChart1"/>
    <dgm:cxn modelId="{F6235366-691D-45AD-9ACD-EE1B109CC9FB}" type="presOf" srcId="{F652581E-AC21-7C4F-BC5B-C9F406322A46}" destId="{6A1C3991-1132-8B47-9D5F-CA79CFCF0A53}" srcOrd="0" destOrd="0" presId="urn:microsoft.com/office/officeart/2005/8/layout/orgChart1"/>
    <dgm:cxn modelId="{CC552C70-4662-D549-8985-8A4AB5BF00D9}" srcId="{2E458CBD-FDDA-004E-B56A-5A53394DEEAE}" destId="{C76E5E54-AE73-F54F-8FC6-187B9045321E}" srcOrd="3" destOrd="0" parTransId="{5BB60194-189C-FB4C-ACAB-333C2DEB7BE7}" sibTransId="{802AF329-806C-9E40-A79C-D4035052F3FD}"/>
    <dgm:cxn modelId="{1EA6C273-2645-423B-B475-BC4CD6E2C019}" type="presOf" srcId="{2F340D0A-FE56-4351-A3CC-F0C3626FBB70}" destId="{81CAC6E4-EAB2-42C0-A782-1E17D2B42B68}" srcOrd="0" destOrd="0" presId="urn:microsoft.com/office/officeart/2005/8/layout/orgChart1"/>
    <dgm:cxn modelId="{2703677E-3C5A-424D-AF71-4B7DDFF67714}" srcId="{F1526FD7-63D2-F04F-884D-8D125AF42CF6}" destId="{02F202E5-CB22-374B-BB00-E032CC89795D}" srcOrd="1" destOrd="0" parTransId="{CC73B73C-1AA2-8D4A-AE84-E2376EF69666}" sibTransId="{EF0F6CA5-B485-5F41-A7C1-61C47BEA48B4}"/>
    <dgm:cxn modelId="{34E7D786-FE26-9546-B9BE-1D7A3AD7A45B}" srcId="{2E458CBD-FDDA-004E-B56A-5A53394DEEAE}" destId="{6681E6D7-0D22-E64B-9BB5-7D0BC786CB81}" srcOrd="0" destOrd="0" parTransId="{8DCFB212-ACE4-F14E-A3BE-645611153834}" sibTransId="{DD0C242F-FF55-0646-8B8A-9E787B043FBD}"/>
    <dgm:cxn modelId="{C15DC48B-820D-405D-9728-6E13276715B6}" type="presOf" srcId="{2F340D0A-FE56-4351-A3CC-F0C3626FBB70}" destId="{23317B92-ADA4-4FC3-90AC-319FE3F86F0D}" srcOrd="1" destOrd="0" presId="urn:microsoft.com/office/officeart/2005/8/layout/orgChart1"/>
    <dgm:cxn modelId="{AB753094-5E37-4194-9200-CC76F57B9E40}" type="presOf" srcId="{F1526FD7-63D2-F04F-884D-8D125AF42CF6}" destId="{096F7604-31C8-5046-BD59-048B12E1A920}" srcOrd="0" destOrd="0" presId="urn:microsoft.com/office/officeart/2005/8/layout/orgChart1"/>
    <dgm:cxn modelId="{21976499-0E4B-4AEB-83AF-D7350AB9895B}" type="presOf" srcId="{2E458CBD-FDDA-004E-B56A-5A53394DEEAE}" destId="{E55D7BCC-796C-374F-B313-5222477AEDAE}" srcOrd="0" destOrd="0" presId="urn:microsoft.com/office/officeart/2005/8/layout/orgChart1"/>
    <dgm:cxn modelId="{2EF176A1-F497-407C-96DF-035AE13F1B1F}" type="presOf" srcId="{C76E5E54-AE73-F54F-8FC6-187B9045321E}" destId="{2E6FB7BC-0C49-0647-B07A-6E5C9AA7664F}" srcOrd="1" destOrd="0" presId="urn:microsoft.com/office/officeart/2005/8/layout/orgChart1"/>
    <dgm:cxn modelId="{465C38A3-0A2B-504E-85D1-439DAEA5DA1B}" srcId="{F1526FD7-63D2-F04F-884D-8D125AF42CF6}" destId="{E53721C8-254C-FF44-A54F-AEB933F678D7}" srcOrd="0" destOrd="0" parTransId="{DA486E3E-232A-BD45-A0BB-2675E13FE070}" sibTransId="{1A109275-C2E0-C14F-B392-7F5771EB50EA}"/>
    <dgm:cxn modelId="{1CF335A5-A3F3-4A2E-A911-E88AAD3FAEEC}" type="presOf" srcId="{E780A698-BA6C-2548-94A9-0E59396F7D51}" destId="{C3EA114F-63CF-4F48-8092-BB859D6F412A}" srcOrd="0" destOrd="0" presId="urn:microsoft.com/office/officeart/2005/8/layout/orgChart1"/>
    <dgm:cxn modelId="{D2E1A9A8-48C8-E94C-A72A-719D1D2A35DE}" srcId="{091EA29C-B2C6-B648-B3A9-FDE8909D6A0D}" destId="{F1526FD7-63D2-F04F-884D-8D125AF42CF6}" srcOrd="0" destOrd="0" parTransId="{2990A478-F05B-C244-9DC7-BD80DF789406}" sibTransId="{51AEF49F-A61C-8B40-9414-A18A1BEBAB23}"/>
    <dgm:cxn modelId="{F2B9CFBA-2B85-4844-A582-AEBA577988BC}" type="presOf" srcId="{5AC46D77-3805-CB42-8A7A-BE934D1FF71D}" destId="{3175ED03-B801-4541-A2D8-BD772BCC5155}" srcOrd="0" destOrd="0" presId="urn:microsoft.com/office/officeart/2005/8/layout/orgChart1"/>
    <dgm:cxn modelId="{BD4DFEBE-9F6A-4638-A062-9E41C869B388}" type="presOf" srcId="{BC445CC2-C849-4748-B26A-EEFAD3E2C461}" destId="{155806FD-E4C5-EA46-96BB-2FF2C6E60217}" srcOrd="0" destOrd="0" presId="urn:microsoft.com/office/officeart/2005/8/layout/orgChart1"/>
    <dgm:cxn modelId="{054C2DC6-8706-44E4-97BC-165ADC7E0B4E}" type="presOf" srcId="{28F5B780-E8F1-664F-9C7C-1EBDDA36AE25}" destId="{10A370CD-1B86-9342-997B-07FBDB5EC05F}" srcOrd="0" destOrd="0" presId="urn:microsoft.com/office/officeart/2005/8/layout/orgChart1"/>
    <dgm:cxn modelId="{4B2C0AC9-0960-4055-91A8-C904AED9C60C}" type="presOf" srcId="{AA24722C-8756-D240-A18A-54B42D473D0B}" destId="{6450D027-B0EE-444F-99A9-E9A69393F6E7}" srcOrd="0" destOrd="0" presId="urn:microsoft.com/office/officeart/2005/8/layout/orgChart1"/>
    <dgm:cxn modelId="{40769ED1-1FAE-49A9-AB05-3506504C81A8}" type="presOf" srcId="{CC73B73C-1AA2-8D4A-AE84-E2376EF69666}" destId="{07D4972E-3581-3949-8B2A-FC680921071D}" srcOrd="0" destOrd="0" presId="urn:microsoft.com/office/officeart/2005/8/layout/orgChart1"/>
    <dgm:cxn modelId="{AC5B93D6-6002-4357-87AC-DBF3564655D4}" type="presOf" srcId="{741D8C0C-7056-6743-8461-A47CFD81B552}" destId="{AD53D6C8-BF59-D647-90F1-E3C66E6FA530}" srcOrd="1" destOrd="0" presId="urn:microsoft.com/office/officeart/2005/8/layout/orgChart1"/>
    <dgm:cxn modelId="{92A9BED9-A154-4A1F-A139-B4F114CE53CB}" type="presOf" srcId="{80AC4C1B-400B-E842-B6C8-24934229636A}" destId="{8839E1E6-09AE-594E-8B06-AC4E6E0857CC}" srcOrd="0" destOrd="0" presId="urn:microsoft.com/office/officeart/2005/8/layout/orgChart1"/>
    <dgm:cxn modelId="{F324E0DD-54DA-43B6-B158-09CAC9F29F44}" type="presOf" srcId="{8DCFB212-ACE4-F14E-A3BE-645611153834}" destId="{6DEF21BF-C1F3-024C-8A45-A3FF9888ADC8}" srcOrd="0" destOrd="0" presId="urn:microsoft.com/office/officeart/2005/8/layout/orgChart1"/>
    <dgm:cxn modelId="{DB9FD8DF-2470-D24B-A1BA-DE39FD3FD592}" srcId="{F1526FD7-63D2-F04F-884D-8D125AF42CF6}" destId="{BC445CC2-C849-4748-B26A-EEFAD3E2C461}" srcOrd="4" destOrd="0" parTransId="{92B58106-3B7D-E545-9ED9-7D22824C42D8}" sibTransId="{6ED39054-56B2-0243-AD1A-063FCFE9A491}"/>
    <dgm:cxn modelId="{FEF7F8E2-6495-419A-AD52-1C666DDD4393}" type="presOf" srcId="{F1526FD7-63D2-F04F-884D-8D125AF42CF6}" destId="{F56C5FE5-9725-614B-8444-C30D52750E58}" srcOrd="1" destOrd="0" presId="urn:microsoft.com/office/officeart/2005/8/layout/orgChart1"/>
    <dgm:cxn modelId="{628F04E3-17C2-4C27-8BAF-D8326D278AB8}" type="presOf" srcId="{741D8C0C-7056-6743-8461-A47CFD81B552}" destId="{154758B2-0E97-F440-9182-88A8CCDCE3B2}" srcOrd="0" destOrd="0" presId="urn:microsoft.com/office/officeart/2005/8/layout/orgChart1"/>
    <dgm:cxn modelId="{C2C056E5-2600-431E-AD69-E0504E92AF0C}" type="presOf" srcId="{02F202E5-CB22-374B-BB00-E032CC89795D}" destId="{3008C1A3-ECDE-7941-8D51-4088DA376867}" srcOrd="1" destOrd="0" presId="urn:microsoft.com/office/officeart/2005/8/layout/orgChart1"/>
    <dgm:cxn modelId="{3C65CAE6-12E5-4F4F-B671-AB08482CD4A3}" srcId="{F1526FD7-63D2-F04F-884D-8D125AF42CF6}" destId="{2E458CBD-FDDA-004E-B56A-5A53394DEEAE}" srcOrd="7" destOrd="0" parTransId="{8CBB6544-C234-B04A-A5CB-80C7357E9B33}" sibTransId="{1BBF9C1D-7216-2748-A0D7-9F8C3167F46C}"/>
    <dgm:cxn modelId="{DAC23FE9-1D32-4064-8446-04833CA1A6E9}" type="presOf" srcId="{FDD60DB3-FB5B-0546-AB23-EFB0D2521DAA}" destId="{C60E17AD-4C25-D543-8D61-42C4C2251B96}" srcOrd="0" destOrd="0" presId="urn:microsoft.com/office/officeart/2005/8/layout/orgChart1"/>
    <dgm:cxn modelId="{327ECAEA-50EC-3A43-9034-20F74AE21029}" srcId="{2E458CBD-FDDA-004E-B56A-5A53394DEEAE}" destId="{741D8C0C-7056-6743-8461-A47CFD81B552}" srcOrd="2" destOrd="0" parTransId="{564A154C-B23B-A042-AB02-3CB20851C512}" sibTransId="{B47E3C4F-C8AA-F349-ABDE-CDA066ABDDCA}"/>
    <dgm:cxn modelId="{0F642CEF-040E-5443-9C0D-F60DCEF3004F}" srcId="{F1526FD7-63D2-F04F-884D-8D125AF42CF6}" destId="{F652581E-AC21-7C4F-BC5B-C9F406322A46}" srcOrd="6" destOrd="0" parTransId="{E780A698-BA6C-2548-94A9-0E59396F7D51}" sibTransId="{17ADD2CD-8017-8F48-A47C-834A270199A2}"/>
    <dgm:cxn modelId="{46FE90F0-1B42-47AE-AE02-7E7B74FFB7E7}" type="presOf" srcId="{E53721C8-254C-FF44-A54F-AEB933F678D7}" destId="{63CAF2D6-9627-1044-B0CD-1D163357E5C3}" srcOrd="0" destOrd="0" presId="urn:microsoft.com/office/officeart/2005/8/layout/orgChart1"/>
    <dgm:cxn modelId="{4BC65CEB-B9DB-4D27-A5EB-B4DB15464EE6}" type="presParOf" srcId="{C332C132-BDB7-F940-9800-689E37C5B130}" destId="{D2B812CC-5EB0-E647-82A5-1DBEB970BE6C}" srcOrd="0" destOrd="0" presId="urn:microsoft.com/office/officeart/2005/8/layout/orgChart1"/>
    <dgm:cxn modelId="{EC4E354E-2348-4D31-8D2A-635EFC00B034}" type="presParOf" srcId="{D2B812CC-5EB0-E647-82A5-1DBEB970BE6C}" destId="{0395D6D8-5633-5F49-A694-1AAB2E462B13}" srcOrd="0" destOrd="0" presId="urn:microsoft.com/office/officeart/2005/8/layout/orgChart1"/>
    <dgm:cxn modelId="{4E5B6764-0D44-4BC7-A013-FD54E854B82B}" type="presParOf" srcId="{0395D6D8-5633-5F49-A694-1AAB2E462B13}" destId="{096F7604-31C8-5046-BD59-048B12E1A920}" srcOrd="0" destOrd="0" presId="urn:microsoft.com/office/officeart/2005/8/layout/orgChart1"/>
    <dgm:cxn modelId="{1DA85960-B436-4F46-BEE0-DB20B142D170}" type="presParOf" srcId="{0395D6D8-5633-5F49-A694-1AAB2E462B13}" destId="{F56C5FE5-9725-614B-8444-C30D52750E58}" srcOrd="1" destOrd="0" presId="urn:microsoft.com/office/officeart/2005/8/layout/orgChart1"/>
    <dgm:cxn modelId="{2CE57D12-FE4B-4562-AA18-241536BC731F}" type="presParOf" srcId="{D2B812CC-5EB0-E647-82A5-1DBEB970BE6C}" destId="{0EB4B3D1-DEBB-464B-80C4-F68EE0185D0B}" srcOrd="1" destOrd="0" presId="urn:microsoft.com/office/officeart/2005/8/layout/orgChart1"/>
    <dgm:cxn modelId="{8F0DBD5F-01A6-4549-9B73-A583534FB96B}" type="presParOf" srcId="{0EB4B3D1-DEBB-464B-80C4-F68EE0185D0B}" destId="{9669FDA1-1827-6A4A-9898-58E6F518D204}" srcOrd="0" destOrd="0" presId="urn:microsoft.com/office/officeart/2005/8/layout/orgChart1"/>
    <dgm:cxn modelId="{62CE91EA-E62A-4CC2-B18B-A320A88C66BD}" type="presParOf" srcId="{0EB4B3D1-DEBB-464B-80C4-F68EE0185D0B}" destId="{B6E40AC7-B30F-274E-B917-F5EBCB191266}" srcOrd="1" destOrd="0" presId="urn:microsoft.com/office/officeart/2005/8/layout/orgChart1"/>
    <dgm:cxn modelId="{86119B97-84CE-4A39-8929-539B8180C707}" type="presParOf" srcId="{B6E40AC7-B30F-274E-B917-F5EBCB191266}" destId="{30ABE226-6394-E44C-83D2-E1BA812A96FC}" srcOrd="0" destOrd="0" presId="urn:microsoft.com/office/officeart/2005/8/layout/orgChart1"/>
    <dgm:cxn modelId="{8343CFCB-F6FD-4342-996B-73D117D7E0C0}" type="presParOf" srcId="{30ABE226-6394-E44C-83D2-E1BA812A96FC}" destId="{63CAF2D6-9627-1044-B0CD-1D163357E5C3}" srcOrd="0" destOrd="0" presId="urn:microsoft.com/office/officeart/2005/8/layout/orgChart1"/>
    <dgm:cxn modelId="{06E428AB-DF11-4D9B-BF4A-641DEBA79373}" type="presParOf" srcId="{30ABE226-6394-E44C-83D2-E1BA812A96FC}" destId="{F40E9964-AD58-2F41-99DB-EE87D730C1EC}" srcOrd="1" destOrd="0" presId="urn:microsoft.com/office/officeart/2005/8/layout/orgChart1"/>
    <dgm:cxn modelId="{D9203CAC-BCC3-4807-ADD4-33A69F383EC9}" type="presParOf" srcId="{B6E40AC7-B30F-274E-B917-F5EBCB191266}" destId="{39F72E39-6212-0B46-B693-AC6897E7BE32}" srcOrd="1" destOrd="0" presId="urn:microsoft.com/office/officeart/2005/8/layout/orgChart1"/>
    <dgm:cxn modelId="{4845F7FB-ED9A-420B-94B2-B47F5125C220}" type="presParOf" srcId="{B6E40AC7-B30F-274E-B917-F5EBCB191266}" destId="{B894E425-BFEE-B443-BADA-298E23205C89}" srcOrd="2" destOrd="0" presId="urn:microsoft.com/office/officeart/2005/8/layout/orgChart1"/>
    <dgm:cxn modelId="{EFFFD986-7C9D-44DB-A5AB-E0B1F0CD5A6A}" type="presParOf" srcId="{0EB4B3D1-DEBB-464B-80C4-F68EE0185D0B}" destId="{07D4972E-3581-3949-8B2A-FC680921071D}" srcOrd="2" destOrd="0" presId="urn:microsoft.com/office/officeart/2005/8/layout/orgChart1"/>
    <dgm:cxn modelId="{329679BB-09A9-4854-B537-486C98D0C2FF}" type="presParOf" srcId="{0EB4B3D1-DEBB-464B-80C4-F68EE0185D0B}" destId="{69838E82-97A9-2F4F-92EC-A776D75AD68D}" srcOrd="3" destOrd="0" presId="urn:microsoft.com/office/officeart/2005/8/layout/orgChart1"/>
    <dgm:cxn modelId="{D3B8D91B-48F8-477D-AEB3-7806D39C5D0B}" type="presParOf" srcId="{69838E82-97A9-2F4F-92EC-A776D75AD68D}" destId="{966B9F6F-7F0A-5A45-869E-ECA50E708C60}" srcOrd="0" destOrd="0" presId="urn:microsoft.com/office/officeart/2005/8/layout/orgChart1"/>
    <dgm:cxn modelId="{B7066FB7-353E-4ADA-A667-E9C807136D70}" type="presParOf" srcId="{966B9F6F-7F0A-5A45-869E-ECA50E708C60}" destId="{7FC91E09-A853-1442-A8D8-934300AF4801}" srcOrd="0" destOrd="0" presId="urn:microsoft.com/office/officeart/2005/8/layout/orgChart1"/>
    <dgm:cxn modelId="{3DD9270A-BF59-4617-BEF3-98C689EFFFD3}" type="presParOf" srcId="{966B9F6F-7F0A-5A45-869E-ECA50E708C60}" destId="{3008C1A3-ECDE-7941-8D51-4088DA376867}" srcOrd="1" destOrd="0" presId="urn:microsoft.com/office/officeart/2005/8/layout/orgChart1"/>
    <dgm:cxn modelId="{2FC10511-6523-4EEF-B31A-31152557373D}" type="presParOf" srcId="{69838E82-97A9-2F4F-92EC-A776D75AD68D}" destId="{B97237F9-B636-0E40-A387-E7E8F5B64F4D}" srcOrd="1" destOrd="0" presId="urn:microsoft.com/office/officeart/2005/8/layout/orgChart1"/>
    <dgm:cxn modelId="{676E6CB9-F82F-42D7-B156-91F752A7A133}" type="presParOf" srcId="{69838E82-97A9-2F4F-92EC-A776D75AD68D}" destId="{FF519DE0-350C-044D-A5FB-E734449A0D64}" srcOrd="2" destOrd="0" presId="urn:microsoft.com/office/officeart/2005/8/layout/orgChart1"/>
    <dgm:cxn modelId="{2627BB5E-9771-4636-A009-CEC2C4E89A39}" type="presParOf" srcId="{0EB4B3D1-DEBB-464B-80C4-F68EE0185D0B}" destId="{EAC6C48C-AC31-C44A-8B89-0C820B87EA01}" srcOrd="4" destOrd="0" presId="urn:microsoft.com/office/officeart/2005/8/layout/orgChart1"/>
    <dgm:cxn modelId="{2F81ABE8-C7B4-48C0-803C-7D47A6A5DBA0}" type="presParOf" srcId="{0EB4B3D1-DEBB-464B-80C4-F68EE0185D0B}" destId="{AFD8B8B1-E29E-F149-B8C6-9AE6F9680F08}" srcOrd="5" destOrd="0" presId="urn:microsoft.com/office/officeart/2005/8/layout/orgChart1"/>
    <dgm:cxn modelId="{D68189C4-92B0-4FE4-B730-786E19F3A45B}" type="presParOf" srcId="{AFD8B8B1-E29E-F149-B8C6-9AE6F9680F08}" destId="{DF904BE5-E145-8E45-B049-544B2CCA2487}" srcOrd="0" destOrd="0" presId="urn:microsoft.com/office/officeart/2005/8/layout/orgChart1"/>
    <dgm:cxn modelId="{DD0A07FA-2E4A-44FB-AD3B-6E0A136845FF}" type="presParOf" srcId="{DF904BE5-E145-8E45-B049-544B2CCA2487}" destId="{B5E806E7-F570-3346-A042-A29A0189792C}" srcOrd="0" destOrd="0" presId="urn:microsoft.com/office/officeart/2005/8/layout/orgChart1"/>
    <dgm:cxn modelId="{7C2B58C0-6101-49DE-98E9-01E403289681}" type="presParOf" srcId="{DF904BE5-E145-8E45-B049-544B2CCA2487}" destId="{B8919346-0143-9C44-807F-DBE8009BC2F6}" srcOrd="1" destOrd="0" presId="urn:microsoft.com/office/officeart/2005/8/layout/orgChart1"/>
    <dgm:cxn modelId="{8CCDDF18-FA3E-4C27-8A00-9AECCAED7452}" type="presParOf" srcId="{AFD8B8B1-E29E-F149-B8C6-9AE6F9680F08}" destId="{9BCFB657-3F97-0140-A282-F9A22CC55835}" srcOrd="1" destOrd="0" presId="urn:microsoft.com/office/officeart/2005/8/layout/orgChart1"/>
    <dgm:cxn modelId="{EF25595B-1020-4500-A268-FF0C1E6F9B66}" type="presParOf" srcId="{AFD8B8B1-E29E-F149-B8C6-9AE6F9680F08}" destId="{1FDE07F3-A929-5D4F-BAA0-053BC58854DE}" srcOrd="2" destOrd="0" presId="urn:microsoft.com/office/officeart/2005/8/layout/orgChart1"/>
    <dgm:cxn modelId="{556D6D8E-1506-451F-89B9-86EEE308823E}" type="presParOf" srcId="{0EB4B3D1-DEBB-464B-80C4-F68EE0185D0B}" destId="{C60E17AD-4C25-D543-8D61-42C4C2251B96}" srcOrd="6" destOrd="0" presId="urn:microsoft.com/office/officeart/2005/8/layout/orgChart1"/>
    <dgm:cxn modelId="{201BCD44-3483-4EEA-99D1-C113A11E94DC}" type="presParOf" srcId="{0EB4B3D1-DEBB-464B-80C4-F68EE0185D0B}" destId="{5F950DDE-CEEE-E84A-9386-3310A0334311}" srcOrd="7" destOrd="0" presId="urn:microsoft.com/office/officeart/2005/8/layout/orgChart1"/>
    <dgm:cxn modelId="{6D9A432D-8D0D-4F01-A83C-0DB8F869DDF0}" type="presParOf" srcId="{5F950DDE-CEEE-E84A-9386-3310A0334311}" destId="{8B578DAA-3BC1-F94E-9D73-046BDE5B30E2}" srcOrd="0" destOrd="0" presId="urn:microsoft.com/office/officeart/2005/8/layout/orgChart1"/>
    <dgm:cxn modelId="{641BB73D-ED58-4209-A001-AB2F3507E42C}" type="presParOf" srcId="{8B578DAA-3BC1-F94E-9D73-046BDE5B30E2}" destId="{8839E1E6-09AE-594E-8B06-AC4E6E0857CC}" srcOrd="0" destOrd="0" presId="urn:microsoft.com/office/officeart/2005/8/layout/orgChart1"/>
    <dgm:cxn modelId="{1B12BD9D-E96A-4C77-A0A4-4F617B11FD40}" type="presParOf" srcId="{8B578DAA-3BC1-F94E-9D73-046BDE5B30E2}" destId="{981BBC77-5C3A-8141-9548-B64CF896CFC9}" srcOrd="1" destOrd="0" presId="urn:microsoft.com/office/officeart/2005/8/layout/orgChart1"/>
    <dgm:cxn modelId="{F6AC9DAF-BDE2-4E9B-856C-0DCCBC8BB23C}" type="presParOf" srcId="{5F950DDE-CEEE-E84A-9386-3310A0334311}" destId="{920425A7-78C7-5940-9EC8-6A29F3E564DE}" srcOrd="1" destOrd="0" presId="urn:microsoft.com/office/officeart/2005/8/layout/orgChart1"/>
    <dgm:cxn modelId="{BC5C42C4-5AD8-4432-A1B6-3F7B3FD95D16}" type="presParOf" srcId="{5F950DDE-CEEE-E84A-9386-3310A0334311}" destId="{64FD1CFD-39B1-EC4E-83AE-3FEBA5BA5075}" srcOrd="2" destOrd="0" presId="urn:microsoft.com/office/officeart/2005/8/layout/orgChart1"/>
    <dgm:cxn modelId="{1D910AF4-A321-492C-B753-E0E4F439F093}" type="presParOf" srcId="{0EB4B3D1-DEBB-464B-80C4-F68EE0185D0B}" destId="{7341821B-2CB1-5746-867D-9234FDF3B145}" srcOrd="8" destOrd="0" presId="urn:microsoft.com/office/officeart/2005/8/layout/orgChart1"/>
    <dgm:cxn modelId="{9192007A-910D-4477-B884-E130B826999A}" type="presParOf" srcId="{0EB4B3D1-DEBB-464B-80C4-F68EE0185D0B}" destId="{622C5673-E8E8-EC47-A60F-420939F78837}" srcOrd="9" destOrd="0" presId="urn:microsoft.com/office/officeart/2005/8/layout/orgChart1"/>
    <dgm:cxn modelId="{91438089-E81A-4074-A2E7-647E0459AE59}" type="presParOf" srcId="{622C5673-E8E8-EC47-A60F-420939F78837}" destId="{62F44E1C-8E32-F949-9876-6574CB90F3A1}" srcOrd="0" destOrd="0" presId="urn:microsoft.com/office/officeart/2005/8/layout/orgChart1"/>
    <dgm:cxn modelId="{DC1965F6-B80C-4BF8-BBF2-E75C9C4C02ED}" type="presParOf" srcId="{62F44E1C-8E32-F949-9876-6574CB90F3A1}" destId="{155806FD-E4C5-EA46-96BB-2FF2C6E60217}" srcOrd="0" destOrd="0" presId="urn:microsoft.com/office/officeart/2005/8/layout/orgChart1"/>
    <dgm:cxn modelId="{23B9CF67-12CE-40B3-AA51-B996B253550C}" type="presParOf" srcId="{62F44E1C-8E32-F949-9876-6574CB90F3A1}" destId="{D9D9323B-E237-544A-B2E1-C53FEC9AEECA}" srcOrd="1" destOrd="0" presId="urn:microsoft.com/office/officeart/2005/8/layout/orgChart1"/>
    <dgm:cxn modelId="{5D8D4B37-E5D4-4227-A932-D7C42F307834}" type="presParOf" srcId="{622C5673-E8E8-EC47-A60F-420939F78837}" destId="{ED6D9173-0C64-A84B-9BF8-5F26FB2BD646}" srcOrd="1" destOrd="0" presId="urn:microsoft.com/office/officeart/2005/8/layout/orgChart1"/>
    <dgm:cxn modelId="{27139F46-D5DC-4996-A92A-A7039D12C405}" type="presParOf" srcId="{622C5673-E8E8-EC47-A60F-420939F78837}" destId="{183258A9-228D-C24E-910A-9D2D691DAE8F}" srcOrd="2" destOrd="0" presId="urn:microsoft.com/office/officeart/2005/8/layout/orgChart1"/>
    <dgm:cxn modelId="{0CDA5A4B-33D8-4BA1-8E52-80EFD208B08E}" type="presParOf" srcId="{0EB4B3D1-DEBB-464B-80C4-F68EE0185D0B}" destId="{10A370CD-1B86-9342-997B-07FBDB5EC05F}" srcOrd="10" destOrd="0" presId="urn:microsoft.com/office/officeart/2005/8/layout/orgChart1"/>
    <dgm:cxn modelId="{B5A001C4-519A-498D-9C0F-B36CF4B64958}" type="presParOf" srcId="{0EB4B3D1-DEBB-464B-80C4-F68EE0185D0B}" destId="{DF9FC845-86B2-9F44-A40F-A2C826BC2959}" srcOrd="11" destOrd="0" presId="urn:microsoft.com/office/officeart/2005/8/layout/orgChart1"/>
    <dgm:cxn modelId="{2B787CEA-DB8A-40D2-B049-D63EC129D193}" type="presParOf" srcId="{DF9FC845-86B2-9F44-A40F-A2C826BC2959}" destId="{B50AD69B-F689-C04A-A910-4C4550783E53}" srcOrd="0" destOrd="0" presId="urn:microsoft.com/office/officeart/2005/8/layout/orgChart1"/>
    <dgm:cxn modelId="{74B5F90E-7FB3-45A5-A3FB-BFAC0178C1A0}" type="presParOf" srcId="{B50AD69B-F689-C04A-A910-4C4550783E53}" destId="{6450D027-B0EE-444F-99A9-E9A69393F6E7}" srcOrd="0" destOrd="0" presId="urn:microsoft.com/office/officeart/2005/8/layout/orgChart1"/>
    <dgm:cxn modelId="{B2B65775-977E-46E9-9E4E-065EF2976ED3}" type="presParOf" srcId="{B50AD69B-F689-C04A-A910-4C4550783E53}" destId="{106B1BE8-60E1-7F42-84AE-66115FBECD9A}" srcOrd="1" destOrd="0" presId="urn:microsoft.com/office/officeart/2005/8/layout/orgChart1"/>
    <dgm:cxn modelId="{B81B7E42-F52B-41BE-A2CC-29A6A995B7BB}" type="presParOf" srcId="{DF9FC845-86B2-9F44-A40F-A2C826BC2959}" destId="{FCE3711D-2C8E-0444-A16A-21608509A19D}" srcOrd="1" destOrd="0" presId="urn:microsoft.com/office/officeart/2005/8/layout/orgChart1"/>
    <dgm:cxn modelId="{ADAB11DF-6F2D-4093-A7D5-5E3DC1E36722}" type="presParOf" srcId="{FCE3711D-2C8E-0444-A16A-21608509A19D}" destId="{4946D525-C102-4772-9F5D-31A7183525F8}" srcOrd="0" destOrd="0" presId="urn:microsoft.com/office/officeart/2005/8/layout/orgChart1"/>
    <dgm:cxn modelId="{D7DBD2B2-0A8A-4D4B-9A5C-6E4A333939CE}" type="presParOf" srcId="{FCE3711D-2C8E-0444-A16A-21608509A19D}" destId="{AF207F49-A5BB-4855-B97F-81E0F8345949}" srcOrd="1" destOrd="0" presId="urn:microsoft.com/office/officeart/2005/8/layout/orgChart1"/>
    <dgm:cxn modelId="{AEE17B5E-F5B9-4C88-B55D-76C42A16ABF5}" type="presParOf" srcId="{AF207F49-A5BB-4855-B97F-81E0F8345949}" destId="{EE61DC8F-E06A-4C2C-AEBF-4B629C8026E5}" srcOrd="0" destOrd="0" presId="urn:microsoft.com/office/officeart/2005/8/layout/orgChart1"/>
    <dgm:cxn modelId="{964BBD49-FD2B-4EEE-87E3-5BAA4393E846}" type="presParOf" srcId="{EE61DC8F-E06A-4C2C-AEBF-4B629C8026E5}" destId="{81CAC6E4-EAB2-42C0-A782-1E17D2B42B68}" srcOrd="0" destOrd="0" presId="urn:microsoft.com/office/officeart/2005/8/layout/orgChart1"/>
    <dgm:cxn modelId="{D83E52F3-94D4-435B-895F-33BB3ABBC3D9}" type="presParOf" srcId="{EE61DC8F-E06A-4C2C-AEBF-4B629C8026E5}" destId="{23317B92-ADA4-4FC3-90AC-319FE3F86F0D}" srcOrd="1" destOrd="0" presId="urn:microsoft.com/office/officeart/2005/8/layout/orgChart1"/>
    <dgm:cxn modelId="{8076A041-3F34-41C6-8CA4-C1C90C6CCF5A}" type="presParOf" srcId="{AF207F49-A5BB-4855-B97F-81E0F8345949}" destId="{8348F82B-F48E-4360-8119-FEB4ED7E09DD}" srcOrd="1" destOrd="0" presId="urn:microsoft.com/office/officeart/2005/8/layout/orgChart1"/>
    <dgm:cxn modelId="{6ADF8C71-BABC-489B-A462-A9154A69A9BB}" type="presParOf" srcId="{AF207F49-A5BB-4855-B97F-81E0F8345949}" destId="{84176402-EA59-4328-B4EC-D212E13AC225}" srcOrd="2" destOrd="0" presId="urn:microsoft.com/office/officeart/2005/8/layout/orgChart1"/>
    <dgm:cxn modelId="{48CFEDA8-A69B-45EE-95AD-209601D366F4}" type="presParOf" srcId="{DF9FC845-86B2-9F44-A40F-A2C826BC2959}" destId="{84FF4CF2-F429-014F-9877-9AFAEEE75901}" srcOrd="2" destOrd="0" presId="urn:microsoft.com/office/officeart/2005/8/layout/orgChart1"/>
    <dgm:cxn modelId="{47CA51E8-BF59-4A92-AA66-B333BD60F5FF}" type="presParOf" srcId="{0EB4B3D1-DEBB-464B-80C4-F68EE0185D0B}" destId="{C3EA114F-63CF-4F48-8092-BB859D6F412A}" srcOrd="12" destOrd="0" presId="urn:microsoft.com/office/officeart/2005/8/layout/orgChart1"/>
    <dgm:cxn modelId="{6D1C526E-2C4E-43D3-AFC4-249FA885C8F4}" type="presParOf" srcId="{0EB4B3D1-DEBB-464B-80C4-F68EE0185D0B}" destId="{B013A69F-A2D4-E64B-B9E7-C800AC7E7336}" srcOrd="13" destOrd="0" presId="urn:microsoft.com/office/officeart/2005/8/layout/orgChart1"/>
    <dgm:cxn modelId="{059E74D0-0F79-4E11-86C0-ED6267EC27B1}" type="presParOf" srcId="{B013A69F-A2D4-E64B-B9E7-C800AC7E7336}" destId="{F472F77E-644A-7240-A52A-2E41C7B71B2D}" srcOrd="0" destOrd="0" presId="urn:microsoft.com/office/officeart/2005/8/layout/orgChart1"/>
    <dgm:cxn modelId="{F9F7DE88-CDF7-4DD6-AA9C-5E7A35D85B72}" type="presParOf" srcId="{F472F77E-644A-7240-A52A-2E41C7B71B2D}" destId="{6A1C3991-1132-8B47-9D5F-CA79CFCF0A53}" srcOrd="0" destOrd="0" presId="urn:microsoft.com/office/officeart/2005/8/layout/orgChart1"/>
    <dgm:cxn modelId="{C9AADC72-3C49-4CDB-9D04-52C32258591C}" type="presParOf" srcId="{F472F77E-644A-7240-A52A-2E41C7B71B2D}" destId="{993D2B52-E08E-A643-BDCA-9029EA36A20C}" srcOrd="1" destOrd="0" presId="urn:microsoft.com/office/officeart/2005/8/layout/orgChart1"/>
    <dgm:cxn modelId="{0B262099-5374-4212-AA06-6ACE942EF2A0}" type="presParOf" srcId="{B013A69F-A2D4-E64B-B9E7-C800AC7E7336}" destId="{B9E4F859-3FF3-5F41-B6A3-53B9E9E967B4}" srcOrd="1" destOrd="0" presId="urn:microsoft.com/office/officeart/2005/8/layout/orgChart1"/>
    <dgm:cxn modelId="{0E06E793-E879-462D-B142-FF21FF302A8E}" type="presParOf" srcId="{B013A69F-A2D4-E64B-B9E7-C800AC7E7336}" destId="{F0ABBB4E-1CFE-564A-BF1F-3374A4369E1B}" srcOrd="2" destOrd="0" presId="urn:microsoft.com/office/officeart/2005/8/layout/orgChart1"/>
    <dgm:cxn modelId="{18526F89-AA83-44AC-863E-34499AFCA3BC}" type="presParOf" srcId="{0EB4B3D1-DEBB-464B-80C4-F68EE0185D0B}" destId="{866991FB-70A6-574B-B291-18232C4F3C50}" srcOrd="14" destOrd="0" presId="urn:microsoft.com/office/officeart/2005/8/layout/orgChart1"/>
    <dgm:cxn modelId="{00C90FF6-EACB-4C5A-8343-DF3BC1136103}" type="presParOf" srcId="{0EB4B3D1-DEBB-464B-80C4-F68EE0185D0B}" destId="{7A6C4E5A-3931-6945-87F2-DA4C719E9C22}" srcOrd="15" destOrd="0" presId="urn:microsoft.com/office/officeart/2005/8/layout/orgChart1"/>
    <dgm:cxn modelId="{3E941D71-98CD-4967-A117-7A3E106266F1}" type="presParOf" srcId="{7A6C4E5A-3931-6945-87F2-DA4C719E9C22}" destId="{A09D7045-097B-DE49-88DA-B0A6608C50DD}" srcOrd="0" destOrd="0" presId="urn:microsoft.com/office/officeart/2005/8/layout/orgChart1"/>
    <dgm:cxn modelId="{821D692C-EC72-42CB-BFA1-EFB3947EFDDE}" type="presParOf" srcId="{A09D7045-097B-DE49-88DA-B0A6608C50DD}" destId="{E55D7BCC-796C-374F-B313-5222477AEDAE}" srcOrd="0" destOrd="0" presId="urn:microsoft.com/office/officeart/2005/8/layout/orgChart1"/>
    <dgm:cxn modelId="{CAFFFF8F-A1A2-43F3-9E36-DA8BC2784C97}" type="presParOf" srcId="{A09D7045-097B-DE49-88DA-B0A6608C50DD}" destId="{97C26F83-FE75-664F-8325-F8D263024F8F}" srcOrd="1" destOrd="0" presId="urn:microsoft.com/office/officeart/2005/8/layout/orgChart1"/>
    <dgm:cxn modelId="{82B8CCAD-EA39-4416-B2E7-D6E3363B059C}" type="presParOf" srcId="{7A6C4E5A-3931-6945-87F2-DA4C719E9C22}" destId="{6053794E-BA4E-5740-A67A-0C346D155842}" srcOrd="1" destOrd="0" presId="urn:microsoft.com/office/officeart/2005/8/layout/orgChart1"/>
    <dgm:cxn modelId="{88D2FE47-E6BF-4A19-B849-23E3E6B03563}" type="presParOf" srcId="{6053794E-BA4E-5740-A67A-0C346D155842}" destId="{6DEF21BF-C1F3-024C-8A45-A3FF9888ADC8}" srcOrd="0" destOrd="0" presId="urn:microsoft.com/office/officeart/2005/8/layout/orgChart1"/>
    <dgm:cxn modelId="{3FF6C7C2-1BAC-44EB-9B96-79D9B4B104A4}" type="presParOf" srcId="{6053794E-BA4E-5740-A67A-0C346D155842}" destId="{94BC8279-F889-5A47-BBDC-F4351D9B016C}" srcOrd="1" destOrd="0" presId="urn:microsoft.com/office/officeart/2005/8/layout/orgChart1"/>
    <dgm:cxn modelId="{26D2881E-2932-4416-A8A3-F6790B1F0922}" type="presParOf" srcId="{94BC8279-F889-5A47-BBDC-F4351D9B016C}" destId="{167C3303-1CA3-CD49-835B-0257B25CFB1B}" srcOrd="0" destOrd="0" presId="urn:microsoft.com/office/officeart/2005/8/layout/orgChart1"/>
    <dgm:cxn modelId="{925BEBE2-4388-4E20-99FE-DBB4490FE815}" type="presParOf" srcId="{167C3303-1CA3-CD49-835B-0257B25CFB1B}" destId="{A37165B9-A924-4D45-8220-2596BFCD7E20}" srcOrd="0" destOrd="0" presId="urn:microsoft.com/office/officeart/2005/8/layout/orgChart1"/>
    <dgm:cxn modelId="{D89D34C6-D2B7-498A-A9BF-365D17EF843A}" type="presParOf" srcId="{167C3303-1CA3-CD49-835B-0257B25CFB1B}" destId="{3F11DDCE-A8EF-CC49-ACC3-514AB24EC0A2}" srcOrd="1" destOrd="0" presId="urn:microsoft.com/office/officeart/2005/8/layout/orgChart1"/>
    <dgm:cxn modelId="{4862A9EE-EEF3-4A79-A81F-814EDB4942B5}" type="presParOf" srcId="{94BC8279-F889-5A47-BBDC-F4351D9B016C}" destId="{E573194A-73CB-154A-8CB9-2413C2725122}" srcOrd="1" destOrd="0" presId="urn:microsoft.com/office/officeart/2005/8/layout/orgChart1"/>
    <dgm:cxn modelId="{CA8572B0-B320-480A-97C2-AD4FEFB94CA7}" type="presParOf" srcId="{94BC8279-F889-5A47-BBDC-F4351D9B016C}" destId="{9D5D31BF-D848-F24B-A8FA-51D0500B9C9C}" srcOrd="2" destOrd="0" presId="urn:microsoft.com/office/officeart/2005/8/layout/orgChart1"/>
    <dgm:cxn modelId="{F2F82BD2-832C-40DF-BA73-6DDD515C8AB4}" type="presParOf" srcId="{6053794E-BA4E-5740-A67A-0C346D155842}" destId="{3175ED03-B801-4541-A2D8-BD772BCC5155}" srcOrd="2" destOrd="0" presId="urn:microsoft.com/office/officeart/2005/8/layout/orgChart1"/>
    <dgm:cxn modelId="{11AE9167-E17C-4157-8B81-0A6071AC1102}" type="presParOf" srcId="{6053794E-BA4E-5740-A67A-0C346D155842}" destId="{8F44C6A3-3F90-8B44-A1AC-E75AD8608E50}" srcOrd="3" destOrd="0" presId="urn:microsoft.com/office/officeart/2005/8/layout/orgChart1"/>
    <dgm:cxn modelId="{220B3B47-8430-43C0-B5B1-DF75A9678BAE}" type="presParOf" srcId="{8F44C6A3-3F90-8B44-A1AC-E75AD8608E50}" destId="{E9E58E2A-E0E9-6446-8DDB-5640C83F80F4}" srcOrd="0" destOrd="0" presId="urn:microsoft.com/office/officeart/2005/8/layout/orgChart1"/>
    <dgm:cxn modelId="{2E310DDA-99E3-4E59-895F-A3F5F9F501D3}" type="presParOf" srcId="{E9E58E2A-E0E9-6446-8DDB-5640C83F80F4}" destId="{7CE95090-1D3A-7942-9913-1B9DDE7F1A5B}" srcOrd="0" destOrd="0" presId="urn:microsoft.com/office/officeart/2005/8/layout/orgChart1"/>
    <dgm:cxn modelId="{F9C76503-5FD9-48C8-987D-B21E0444B862}" type="presParOf" srcId="{E9E58E2A-E0E9-6446-8DDB-5640C83F80F4}" destId="{56129672-C0EB-E949-B90E-D91C27B8E91A}" srcOrd="1" destOrd="0" presId="urn:microsoft.com/office/officeart/2005/8/layout/orgChart1"/>
    <dgm:cxn modelId="{B6C2042A-C0A6-4BF9-9163-A5DE63F464AD}" type="presParOf" srcId="{8F44C6A3-3F90-8B44-A1AC-E75AD8608E50}" destId="{4A8CD86B-EADF-1649-BBE5-3CB94E1FCA08}" srcOrd="1" destOrd="0" presId="urn:microsoft.com/office/officeart/2005/8/layout/orgChart1"/>
    <dgm:cxn modelId="{585F7234-415D-4208-8312-D31AC5DF5978}" type="presParOf" srcId="{8F44C6A3-3F90-8B44-A1AC-E75AD8608E50}" destId="{0BBA91A5-B8CB-6140-86B6-1702A538447C}" srcOrd="2" destOrd="0" presId="urn:microsoft.com/office/officeart/2005/8/layout/orgChart1"/>
    <dgm:cxn modelId="{BE4E4694-1C2B-4B2C-8201-3F90EFC21504}" type="presParOf" srcId="{6053794E-BA4E-5740-A67A-0C346D155842}" destId="{EEB6116A-EDF9-1542-BB0B-C121F11A3D20}" srcOrd="4" destOrd="0" presId="urn:microsoft.com/office/officeart/2005/8/layout/orgChart1"/>
    <dgm:cxn modelId="{58C9BA37-92DD-4C24-8367-5BE49EC9D097}" type="presParOf" srcId="{6053794E-BA4E-5740-A67A-0C346D155842}" destId="{B6B57527-0B95-A140-8B05-B66CE05B6D6F}" srcOrd="5" destOrd="0" presId="urn:microsoft.com/office/officeart/2005/8/layout/orgChart1"/>
    <dgm:cxn modelId="{AF3F379D-5F50-4163-9F3B-E47FC63982BD}" type="presParOf" srcId="{B6B57527-0B95-A140-8B05-B66CE05B6D6F}" destId="{37423855-76D3-0949-A102-959CCBD15ABF}" srcOrd="0" destOrd="0" presId="urn:microsoft.com/office/officeart/2005/8/layout/orgChart1"/>
    <dgm:cxn modelId="{28DB371D-3664-4C58-909D-3D1FC362F91F}" type="presParOf" srcId="{37423855-76D3-0949-A102-959CCBD15ABF}" destId="{154758B2-0E97-F440-9182-88A8CCDCE3B2}" srcOrd="0" destOrd="0" presId="urn:microsoft.com/office/officeart/2005/8/layout/orgChart1"/>
    <dgm:cxn modelId="{56C34973-1214-4E3B-A50A-C3C455A77554}" type="presParOf" srcId="{37423855-76D3-0949-A102-959CCBD15ABF}" destId="{AD53D6C8-BF59-D647-90F1-E3C66E6FA530}" srcOrd="1" destOrd="0" presId="urn:microsoft.com/office/officeart/2005/8/layout/orgChart1"/>
    <dgm:cxn modelId="{E19CB6FE-90A7-42B1-B0F3-B135B01B0ADF}" type="presParOf" srcId="{B6B57527-0B95-A140-8B05-B66CE05B6D6F}" destId="{36FAE6E9-334E-2A42-BF48-DDE73A9B9277}" srcOrd="1" destOrd="0" presId="urn:microsoft.com/office/officeart/2005/8/layout/orgChart1"/>
    <dgm:cxn modelId="{0175B357-B21A-4AAE-8B86-E11F77DDB808}" type="presParOf" srcId="{B6B57527-0B95-A140-8B05-B66CE05B6D6F}" destId="{379A26C5-62E1-C644-80D4-CCAF6D1003CE}" srcOrd="2" destOrd="0" presId="urn:microsoft.com/office/officeart/2005/8/layout/orgChart1"/>
    <dgm:cxn modelId="{267E62EF-3FC9-46D1-B0C5-B628EC056A5A}" type="presParOf" srcId="{6053794E-BA4E-5740-A67A-0C346D155842}" destId="{06FC027B-2CE2-F143-B689-907083BE0B66}" srcOrd="6" destOrd="0" presId="urn:microsoft.com/office/officeart/2005/8/layout/orgChart1"/>
    <dgm:cxn modelId="{398173C9-9CC3-4B5D-ACFA-3C2F7CBE02EF}" type="presParOf" srcId="{6053794E-BA4E-5740-A67A-0C346D155842}" destId="{CE9CF163-ED9C-9C4C-9C56-8B1B8590CFAF}" srcOrd="7" destOrd="0" presId="urn:microsoft.com/office/officeart/2005/8/layout/orgChart1"/>
    <dgm:cxn modelId="{3272D3BC-29B9-4F71-8A60-9AD3FD3DA583}" type="presParOf" srcId="{CE9CF163-ED9C-9C4C-9C56-8B1B8590CFAF}" destId="{6FAF98E8-F844-EB4C-9915-3922780106F6}" srcOrd="0" destOrd="0" presId="urn:microsoft.com/office/officeart/2005/8/layout/orgChart1"/>
    <dgm:cxn modelId="{96541A59-6A70-4F0D-AFB9-B5764444EC5C}" type="presParOf" srcId="{6FAF98E8-F844-EB4C-9915-3922780106F6}" destId="{7BA3C3BB-F528-5746-85EF-A24FD5A669D7}" srcOrd="0" destOrd="0" presId="urn:microsoft.com/office/officeart/2005/8/layout/orgChart1"/>
    <dgm:cxn modelId="{2F141D5D-C6F1-4CCB-99C1-C9096D370B90}" type="presParOf" srcId="{6FAF98E8-F844-EB4C-9915-3922780106F6}" destId="{2E6FB7BC-0C49-0647-B07A-6E5C9AA7664F}" srcOrd="1" destOrd="0" presId="urn:microsoft.com/office/officeart/2005/8/layout/orgChart1"/>
    <dgm:cxn modelId="{5BFCED59-984F-4BFB-8400-C3350C9A3307}" type="presParOf" srcId="{CE9CF163-ED9C-9C4C-9C56-8B1B8590CFAF}" destId="{0D1F3367-FA29-B64C-BDF2-F6842CEDDB88}" srcOrd="1" destOrd="0" presId="urn:microsoft.com/office/officeart/2005/8/layout/orgChart1"/>
    <dgm:cxn modelId="{9DF20183-C517-4F44-B65D-F57A5933F9F7}" type="presParOf" srcId="{CE9CF163-ED9C-9C4C-9C56-8B1B8590CFAF}" destId="{9A496288-DA61-6042-B6D3-A9144AD746D8}" srcOrd="2" destOrd="0" presId="urn:microsoft.com/office/officeart/2005/8/layout/orgChart1"/>
    <dgm:cxn modelId="{7510B855-91D1-450C-9390-0976ECD63458}" type="presParOf" srcId="{7A6C4E5A-3931-6945-87F2-DA4C719E9C22}" destId="{6435D496-8937-7B44-B53D-40CBC3277AE5}" srcOrd="2" destOrd="0" presId="urn:microsoft.com/office/officeart/2005/8/layout/orgChart1"/>
    <dgm:cxn modelId="{EF3DEABF-89BC-48F6-9BC9-2D49C163C551}" type="presParOf" srcId="{D2B812CC-5EB0-E647-82A5-1DBEB970BE6C}" destId="{C9CDE671-F76C-4447-BC0C-4F4757C8D5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F1BC3-7A9E-944B-9497-A17CBD186402}" type="asst">
      <dgm:prSet custT="1"/>
      <dgm:spPr>
        <a:solidFill>
          <a:srgbClr val="4C4C4C"/>
        </a:solidFill>
        <a:ln w="28575" cmpd="sng">
          <a:solidFill>
            <a:srgbClr val="333333"/>
          </a:solidFill>
          <a:prstDash val="solid"/>
        </a:ln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Admin Support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(</a:t>
          </a:r>
          <a:r>
            <a:rPr lang="en-US" sz="1800" i="1" dirty="0">
              <a:solidFill>
                <a:schemeClr val="bg1"/>
              </a:solidFill>
            </a:rPr>
            <a:t>Department Staff</a:t>
          </a:r>
          <a:r>
            <a:rPr lang="en-US" sz="1800" dirty="0">
              <a:solidFill>
                <a:schemeClr val="bg1"/>
              </a:solidFill>
            </a:rPr>
            <a:t>)</a:t>
          </a:r>
        </a:p>
      </dgm:t>
    </dgm:pt>
    <dgm:pt modelId="{AC0992AD-6D1E-324F-8D8B-DDC6D0B783CB}">
      <dgm:prSet custT="1"/>
      <dgm:spPr>
        <a:solidFill>
          <a:srgbClr val="4C4C4C"/>
        </a:solidFill>
      </dgm:spPr>
      <dgm:t>
        <a:bodyPr/>
        <a:lstStyle/>
        <a:p>
          <a:r>
            <a:rPr lang="en-US" sz="1800" dirty="0"/>
            <a:t>Assoc. Chair</a:t>
          </a:r>
          <a:br>
            <a:rPr lang="en-US" sz="1800" dirty="0"/>
          </a:br>
          <a:r>
            <a:rPr lang="en-US" sz="1800" dirty="0"/>
            <a:t>Alumni Affairs</a:t>
          </a:r>
          <a:br>
            <a:rPr lang="en-US" sz="1800" dirty="0"/>
          </a:br>
          <a:r>
            <a:rPr lang="en-US" sz="1800" dirty="0"/>
            <a:t>(</a:t>
          </a:r>
          <a:r>
            <a:rPr lang="en-US" sz="1800" dirty="0" err="1"/>
            <a:t>Joynt</a:t>
          </a:r>
          <a:r>
            <a:rPr lang="en-US" sz="1800" dirty="0"/>
            <a:t>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 sz="1800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 sz="1800"/>
        </a:p>
      </dgm:t>
    </dgm:pt>
    <dgm:pt modelId="{2E09DB39-9249-6447-A285-663D5ABBC8E9}" type="sibTrans" cxnId="{3FAEFF08-1138-F645-9288-1AC0B3652920}">
      <dgm:prSet/>
      <dgm:spPr/>
      <dgm:t>
        <a:bodyPr/>
        <a:lstStyle/>
        <a:p>
          <a:endParaRPr lang="en-US" sz="1800"/>
        </a:p>
      </dgm:t>
    </dgm:pt>
    <dgm:pt modelId="{48D65B6C-9209-0042-BB14-453BC5B1BA80}" type="parTrans" cxnId="{3FAEFF08-1138-F645-9288-1AC0B3652920}">
      <dgm:prSet/>
      <dgm:spPr/>
      <dgm:t>
        <a:bodyPr/>
        <a:lstStyle/>
        <a:p>
          <a:endParaRPr lang="en-US" sz="1800"/>
        </a:p>
      </dgm:t>
    </dgm:pt>
    <dgm:pt modelId="{299F7AA3-2D30-974F-AEE8-F196B0F62584}" type="asst">
      <dgm:prSet custT="1"/>
      <dgm:spPr>
        <a:solidFill>
          <a:srgbClr val="FFFFFF"/>
        </a:solidFill>
        <a:ln w="28575" cmpd="sng">
          <a:solidFill>
            <a:srgbClr val="000000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Board of Visitors</a:t>
          </a:r>
          <a:endParaRPr lang="en-US" sz="1800" dirty="0"/>
        </a:p>
      </dgm:t>
    </dgm:pt>
    <dgm:pt modelId="{D2838483-C4A4-7E46-990F-F4EC885FF418}" type="parTrans" cxnId="{72A3F32C-F9FF-3545-B555-F7093B7CEB3C}">
      <dgm:prSet/>
      <dgm:spPr/>
      <dgm:t>
        <a:bodyPr/>
        <a:lstStyle/>
        <a:p>
          <a:endParaRPr lang="en-US" sz="1800"/>
        </a:p>
      </dgm:t>
    </dgm:pt>
    <dgm:pt modelId="{73341D4F-90D4-684A-B394-D5D583A63B38}" type="sibTrans" cxnId="{72A3F32C-F9FF-3545-B555-F7093B7CEB3C}">
      <dgm:prSet/>
      <dgm:spPr/>
      <dgm:t>
        <a:bodyPr/>
        <a:lstStyle/>
        <a:p>
          <a:endParaRPr lang="en-US" sz="1800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init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D80BB237-126D-3043-9BB9-8B73418A0384}" type="pres">
      <dgm:prSet presAssocID="{AC0992AD-6D1E-324F-8D8B-DDC6D0B783CB}" presName="hierChild3" presStyleCnt="0"/>
      <dgm:spPr/>
    </dgm:pt>
    <dgm:pt modelId="{F8B68833-C1B6-0049-A542-E864E7640EC6}" type="pres">
      <dgm:prSet presAssocID="{48D65B6C-9209-0042-BB14-453BC5B1BA80}" presName="Name111" presStyleLbl="parChTrans1D2" presStyleIdx="0" presStyleCnt="2"/>
      <dgm:spPr/>
    </dgm:pt>
    <dgm:pt modelId="{9815D67C-74E5-E24E-88BA-BA4CE63C427C}" type="pres">
      <dgm:prSet presAssocID="{5BAF1BC3-7A9E-944B-9497-A17CBD186402}" presName="hierRoot3" presStyleCnt="0">
        <dgm:presLayoutVars>
          <dgm:hierBranch val="init"/>
        </dgm:presLayoutVars>
      </dgm:prSet>
      <dgm:spPr/>
    </dgm:pt>
    <dgm:pt modelId="{A7DC4F9B-0F3E-3147-A89D-A2FDB37270ED}" type="pres">
      <dgm:prSet presAssocID="{5BAF1BC3-7A9E-944B-9497-A17CBD186402}" presName="rootComposite3" presStyleCnt="0"/>
      <dgm:spPr/>
    </dgm:pt>
    <dgm:pt modelId="{DC6C0EDB-2D05-1E4B-9445-3A45214406A5}" type="pres">
      <dgm:prSet presAssocID="{5BAF1BC3-7A9E-944B-9497-A17CBD186402}" presName="rootText3" presStyleLbl="asst1" presStyleIdx="0" presStyleCnt="2">
        <dgm:presLayoutVars>
          <dgm:chPref val="3"/>
        </dgm:presLayoutVars>
      </dgm:prSet>
      <dgm:spPr/>
    </dgm:pt>
    <dgm:pt modelId="{3948C913-9AF3-6F40-8826-0C66589A85CB}" type="pres">
      <dgm:prSet presAssocID="{5BAF1BC3-7A9E-944B-9497-A17CBD186402}" presName="rootConnector3" presStyleLbl="asst1" presStyleIdx="0" presStyleCnt="2"/>
      <dgm:spPr/>
    </dgm:pt>
    <dgm:pt modelId="{B7898EC2-02EA-814A-AFF0-890EECAD449B}" type="pres">
      <dgm:prSet presAssocID="{5BAF1BC3-7A9E-944B-9497-A17CBD186402}" presName="hierChild6" presStyleCnt="0"/>
      <dgm:spPr/>
    </dgm:pt>
    <dgm:pt modelId="{EEC5A8B6-4D6F-8046-8D15-B347ABC22D28}" type="pres">
      <dgm:prSet presAssocID="{5BAF1BC3-7A9E-944B-9497-A17CBD186402}" presName="hierChild7" presStyleCnt="0"/>
      <dgm:spPr/>
    </dgm:pt>
    <dgm:pt modelId="{BCF7B9BD-896A-D64A-8608-753BABBB9031}" type="pres">
      <dgm:prSet presAssocID="{D2838483-C4A4-7E46-990F-F4EC885FF418}" presName="Name111" presStyleLbl="parChTrans1D2" presStyleIdx="1" presStyleCnt="2"/>
      <dgm:spPr/>
    </dgm:pt>
    <dgm:pt modelId="{543D6F96-5AC5-9449-9F86-3ED524D60E5A}" type="pres">
      <dgm:prSet presAssocID="{299F7AA3-2D30-974F-AEE8-F196B0F62584}" presName="hierRoot3" presStyleCnt="0">
        <dgm:presLayoutVars>
          <dgm:hierBranch val="init"/>
        </dgm:presLayoutVars>
      </dgm:prSet>
      <dgm:spPr/>
    </dgm:pt>
    <dgm:pt modelId="{F1E5CC33-E219-2D46-B30E-5777C0957DCF}" type="pres">
      <dgm:prSet presAssocID="{299F7AA3-2D30-974F-AEE8-F196B0F62584}" presName="rootComposite3" presStyleCnt="0"/>
      <dgm:spPr/>
    </dgm:pt>
    <dgm:pt modelId="{3A5E38D2-785E-6547-AB28-ADCE24BBE68C}" type="pres">
      <dgm:prSet presAssocID="{299F7AA3-2D30-974F-AEE8-F196B0F62584}" presName="rootText3" presStyleLbl="asst1" presStyleIdx="1" presStyleCnt="2">
        <dgm:presLayoutVars>
          <dgm:chPref val="3"/>
        </dgm:presLayoutVars>
      </dgm:prSet>
      <dgm:spPr/>
    </dgm:pt>
    <dgm:pt modelId="{BE8B615E-8374-6640-8726-E4CEB959A294}" type="pres">
      <dgm:prSet presAssocID="{299F7AA3-2D30-974F-AEE8-F196B0F62584}" presName="rootConnector3" presStyleLbl="asst1" presStyleIdx="1" presStyleCnt="2"/>
      <dgm:spPr/>
    </dgm:pt>
    <dgm:pt modelId="{5E2CD916-A6A8-D243-8EE6-D47B539C1A69}" type="pres">
      <dgm:prSet presAssocID="{299F7AA3-2D30-974F-AEE8-F196B0F62584}" presName="hierChild6" presStyleCnt="0"/>
      <dgm:spPr/>
    </dgm:pt>
    <dgm:pt modelId="{1AD5DA3D-0ACB-2044-A83F-3D9F170E074A}" type="pres">
      <dgm:prSet presAssocID="{299F7AA3-2D30-974F-AEE8-F196B0F62584}" presName="hierChild7" presStyleCnt="0"/>
      <dgm:spPr/>
    </dgm:pt>
  </dgm:ptLst>
  <dgm:cxnLst>
    <dgm:cxn modelId="{3FAEFF08-1138-F645-9288-1AC0B3652920}" srcId="{AC0992AD-6D1E-324F-8D8B-DDC6D0B783CB}" destId="{5BAF1BC3-7A9E-944B-9497-A17CBD186402}" srcOrd="0" destOrd="0" parTransId="{48D65B6C-9209-0042-BB14-453BC5B1BA80}" sibTransId="{2E09DB39-9249-6447-A285-663D5ABBC8E9}"/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C86C6B0D-B3CB-334C-8911-D9514AE72DC6}" type="presOf" srcId="{48D65B6C-9209-0042-BB14-453BC5B1BA80}" destId="{F8B68833-C1B6-0049-A542-E864E7640EC6}" srcOrd="0" destOrd="0" presId="urn:microsoft.com/office/officeart/2005/8/layout/orgChart1"/>
    <dgm:cxn modelId="{72A3F32C-F9FF-3545-B555-F7093B7CEB3C}" srcId="{AC0992AD-6D1E-324F-8D8B-DDC6D0B783CB}" destId="{299F7AA3-2D30-974F-AEE8-F196B0F62584}" srcOrd="1" destOrd="0" parTransId="{D2838483-C4A4-7E46-990F-F4EC885FF418}" sibTransId="{73341D4F-90D4-684A-B394-D5D583A63B38}"/>
    <dgm:cxn modelId="{748F6C47-6640-C847-8628-7E182BE6F917}" type="presOf" srcId="{299F7AA3-2D30-974F-AEE8-F196B0F62584}" destId="{3A5E38D2-785E-6547-AB28-ADCE24BBE68C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3B3DC184-4B5C-0F42-B31B-C8F80B9ED2FB}" type="presOf" srcId="{5BAF1BC3-7A9E-944B-9497-A17CBD186402}" destId="{3948C913-9AF3-6F40-8826-0C66589A85CB}" srcOrd="1" destOrd="0" presId="urn:microsoft.com/office/officeart/2005/8/layout/orgChart1"/>
    <dgm:cxn modelId="{E7B45989-7A14-284B-B1AA-570951BFC5B7}" type="presOf" srcId="{5BAF1BC3-7A9E-944B-9497-A17CBD186402}" destId="{DC6C0EDB-2D05-1E4B-9445-3A45214406A5}" srcOrd="0" destOrd="0" presId="urn:microsoft.com/office/officeart/2005/8/layout/orgChart1"/>
    <dgm:cxn modelId="{F2ABDEA2-C22B-E84A-992C-6777BB3BF811}" type="presOf" srcId="{299F7AA3-2D30-974F-AEE8-F196B0F62584}" destId="{BE8B615E-8374-6640-8726-E4CEB959A294}" srcOrd="1" destOrd="0" presId="urn:microsoft.com/office/officeart/2005/8/layout/orgChart1"/>
    <dgm:cxn modelId="{E852F3D5-685B-A748-BF4C-060491F87259}" type="presOf" srcId="{D2838483-C4A4-7E46-990F-F4EC885FF418}" destId="{BCF7B9BD-896A-D64A-8608-753BABBB9031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  <dgm:cxn modelId="{9993D8E0-8576-154D-A652-773868F179C8}" type="presParOf" srcId="{D80BB237-126D-3043-9BB9-8B73418A0384}" destId="{F8B68833-C1B6-0049-A542-E864E7640EC6}" srcOrd="0" destOrd="0" presId="urn:microsoft.com/office/officeart/2005/8/layout/orgChart1"/>
    <dgm:cxn modelId="{B2D42EE9-0148-EE43-8308-8D30B8A8B756}" type="presParOf" srcId="{D80BB237-126D-3043-9BB9-8B73418A0384}" destId="{9815D67C-74E5-E24E-88BA-BA4CE63C427C}" srcOrd="1" destOrd="0" presId="urn:microsoft.com/office/officeart/2005/8/layout/orgChart1"/>
    <dgm:cxn modelId="{CE829198-A690-DB4C-A163-2F44664676B8}" type="presParOf" srcId="{9815D67C-74E5-E24E-88BA-BA4CE63C427C}" destId="{A7DC4F9B-0F3E-3147-A89D-A2FDB37270ED}" srcOrd="0" destOrd="0" presId="urn:microsoft.com/office/officeart/2005/8/layout/orgChart1"/>
    <dgm:cxn modelId="{417D4D4F-647F-AB47-B944-B971D783578D}" type="presParOf" srcId="{A7DC4F9B-0F3E-3147-A89D-A2FDB37270ED}" destId="{DC6C0EDB-2D05-1E4B-9445-3A45214406A5}" srcOrd="0" destOrd="0" presId="urn:microsoft.com/office/officeart/2005/8/layout/orgChart1"/>
    <dgm:cxn modelId="{74798D36-63FC-9543-8487-A81628F1AA58}" type="presParOf" srcId="{A7DC4F9B-0F3E-3147-A89D-A2FDB37270ED}" destId="{3948C913-9AF3-6F40-8826-0C66589A85CB}" srcOrd="1" destOrd="0" presId="urn:microsoft.com/office/officeart/2005/8/layout/orgChart1"/>
    <dgm:cxn modelId="{C5EFC248-21A5-5847-9FE3-6B69837A8561}" type="presParOf" srcId="{9815D67C-74E5-E24E-88BA-BA4CE63C427C}" destId="{B7898EC2-02EA-814A-AFF0-890EECAD449B}" srcOrd="1" destOrd="0" presId="urn:microsoft.com/office/officeart/2005/8/layout/orgChart1"/>
    <dgm:cxn modelId="{E8120493-2F8F-2F4E-A2BF-37CD9F79E9DC}" type="presParOf" srcId="{9815D67C-74E5-E24E-88BA-BA4CE63C427C}" destId="{EEC5A8B6-4D6F-8046-8D15-B347ABC22D28}" srcOrd="2" destOrd="0" presId="urn:microsoft.com/office/officeart/2005/8/layout/orgChart1"/>
    <dgm:cxn modelId="{4FA7ABD1-D5B3-B848-AC9A-417D35460ECA}" type="presParOf" srcId="{D80BB237-126D-3043-9BB9-8B73418A0384}" destId="{BCF7B9BD-896A-D64A-8608-753BABBB9031}" srcOrd="2" destOrd="0" presId="urn:microsoft.com/office/officeart/2005/8/layout/orgChart1"/>
    <dgm:cxn modelId="{37A4A11C-0393-8147-AFBB-47B484825807}" type="presParOf" srcId="{D80BB237-126D-3043-9BB9-8B73418A0384}" destId="{543D6F96-5AC5-9449-9F86-3ED524D60E5A}" srcOrd="3" destOrd="0" presId="urn:microsoft.com/office/officeart/2005/8/layout/orgChart1"/>
    <dgm:cxn modelId="{2F1496CC-1D69-834F-BEBA-175119277F95}" type="presParOf" srcId="{543D6F96-5AC5-9449-9F86-3ED524D60E5A}" destId="{F1E5CC33-E219-2D46-B30E-5777C0957DCF}" srcOrd="0" destOrd="0" presId="urn:microsoft.com/office/officeart/2005/8/layout/orgChart1"/>
    <dgm:cxn modelId="{0E2D6CFE-ADC6-D44B-88C0-E21C4F37012D}" type="presParOf" srcId="{F1E5CC33-E219-2D46-B30E-5777C0957DCF}" destId="{3A5E38D2-785E-6547-AB28-ADCE24BBE68C}" srcOrd="0" destOrd="0" presId="urn:microsoft.com/office/officeart/2005/8/layout/orgChart1"/>
    <dgm:cxn modelId="{3C44C108-4AD1-774A-A2D2-D435F03CFCA0}" type="presParOf" srcId="{F1E5CC33-E219-2D46-B30E-5777C0957DCF}" destId="{BE8B615E-8374-6640-8726-E4CEB959A294}" srcOrd="1" destOrd="0" presId="urn:microsoft.com/office/officeart/2005/8/layout/orgChart1"/>
    <dgm:cxn modelId="{67D840BA-6038-554D-9927-CF943C0B1CDF}" type="presParOf" srcId="{543D6F96-5AC5-9449-9F86-3ED524D60E5A}" destId="{5E2CD916-A6A8-D243-8EE6-D47B539C1A69}" srcOrd="1" destOrd="0" presId="urn:microsoft.com/office/officeart/2005/8/layout/orgChart1"/>
    <dgm:cxn modelId="{AA9C417B-B36C-B84D-B618-006D7BC608E9}" type="presParOf" srcId="{543D6F96-5AC5-9449-9F86-3ED524D60E5A}" destId="{1AD5DA3D-0ACB-2044-A83F-3D9F170E074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1EA29C-B2C6-B648-B3A9-FDE8909D6A0D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992AD-6D1E-324F-8D8B-DDC6D0B783CB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Director of Physics Learning</a:t>
          </a:r>
          <a:br>
            <a:rPr lang="en-US" dirty="0"/>
          </a:br>
          <a:r>
            <a:rPr lang="en-US" dirty="0"/>
            <a:t>(Nossal)</a:t>
          </a:r>
        </a:p>
      </dgm:t>
    </dgm:pt>
    <dgm:pt modelId="{990C04E2-8789-0A4C-A0EC-3CB751D23CAD}" type="sibTrans" cxnId="{E3A7FD49-CEA4-4F4D-9826-AA72120E494E}">
      <dgm:prSet/>
      <dgm:spPr/>
      <dgm:t>
        <a:bodyPr/>
        <a:lstStyle/>
        <a:p>
          <a:endParaRPr lang="en-US"/>
        </a:p>
      </dgm:t>
    </dgm:pt>
    <dgm:pt modelId="{6666A49C-1646-9B43-A0FD-CBCB5D103517}" type="parTrans" cxnId="{E3A7FD49-CEA4-4F4D-9826-AA72120E494E}">
      <dgm:prSet/>
      <dgm:spPr/>
      <dgm:t>
        <a:bodyPr/>
        <a:lstStyle/>
        <a:p>
          <a:endParaRPr lang="en-US"/>
        </a:p>
      </dgm:t>
    </dgm:pt>
    <dgm:pt modelId="{84D240B3-63C6-A84B-9358-879A26BD9275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(Hooper)</a:t>
          </a:r>
        </a:p>
      </dgm:t>
    </dgm:pt>
    <dgm:pt modelId="{2DAD7446-6D6F-4E48-8179-1C32F021D1CE}" type="parTrans" cxnId="{884DBE32-3F4A-D643-8362-0066AE91B662}">
      <dgm:prSet/>
      <dgm:spPr/>
      <dgm:t>
        <a:bodyPr/>
        <a:lstStyle/>
        <a:p>
          <a:endParaRPr lang="en-US"/>
        </a:p>
      </dgm:t>
    </dgm:pt>
    <dgm:pt modelId="{DA064178-AFD5-984B-BC10-8E92C9E5CAEF}" type="sibTrans" cxnId="{884DBE32-3F4A-D643-8362-0066AE91B662}">
      <dgm:prSet/>
      <dgm:spPr/>
      <dgm:t>
        <a:bodyPr/>
        <a:lstStyle/>
        <a:p>
          <a:endParaRPr lang="en-US"/>
        </a:p>
      </dgm:t>
    </dgm:pt>
    <dgm:pt modelId="{8B319E99-BAE3-C74A-87E8-9985161F737F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Huesmann</a:t>
          </a:r>
          <a:r>
            <a:rPr lang="en-US" dirty="0"/>
            <a:t>)</a:t>
          </a:r>
        </a:p>
      </dgm:t>
    </dgm:pt>
    <dgm:pt modelId="{F7A077FF-CC7E-0040-BD05-C2D4C104F1E3}" type="parTrans" cxnId="{60CAD120-6C5E-8044-8B16-4B05C724F910}">
      <dgm:prSet/>
      <dgm:spPr/>
      <dgm:t>
        <a:bodyPr/>
        <a:lstStyle/>
        <a:p>
          <a:endParaRPr lang="en-US"/>
        </a:p>
      </dgm:t>
    </dgm:pt>
    <dgm:pt modelId="{26F6D3A1-8FAE-B144-9BCD-B5DF8AC98862}" type="sibTrans" cxnId="{60CAD120-6C5E-8044-8B16-4B05C724F910}">
      <dgm:prSet/>
      <dgm:spPr/>
      <dgm:t>
        <a:bodyPr/>
        <a:lstStyle/>
        <a:p>
          <a:endParaRPr lang="en-US"/>
        </a:p>
      </dgm:t>
    </dgm:pt>
    <dgm:pt modelId="{3EBF268D-B75B-614E-B147-AEB1F3F85A58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</a:t>
          </a:r>
          <a:br>
            <a:rPr lang="en-US" dirty="0"/>
          </a:br>
          <a:r>
            <a:rPr lang="en-US" dirty="0"/>
            <a:t>(Moore)</a:t>
          </a:r>
        </a:p>
      </dgm:t>
    </dgm:pt>
    <dgm:pt modelId="{B1EF36BA-F143-304E-8462-53167E52756E}" type="parTrans" cxnId="{6735B11F-1EE9-AD43-8F80-8CFA942B2673}">
      <dgm:prSet/>
      <dgm:spPr/>
      <dgm:t>
        <a:bodyPr/>
        <a:lstStyle/>
        <a:p>
          <a:endParaRPr lang="en-US"/>
        </a:p>
      </dgm:t>
    </dgm:pt>
    <dgm:pt modelId="{EE177634-1837-1249-AF30-71618643D2D5}" type="sibTrans" cxnId="{6735B11F-1EE9-AD43-8F80-8CFA942B2673}">
      <dgm:prSet/>
      <dgm:spPr/>
      <dgm:t>
        <a:bodyPr/>
        <a:lstStyle/>
        <a:p>
          <a:endParaRPr lang="en-US"/>
        </a:p>
      </dgm:t>
    </dgm:pt>
    <dgm:pt modelId="{DE4FF4F1-7DAA-0E41-983A-050F9A26CC47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(Schenker)</a:t>
          </a:r>
        </a:p>
      </dgm:t>
    </dgm:pt>
    <dgm:pt modelId="{508F5102-B86F-1948-8D70-9A811E825CDC}" type="parTrans" cxnId="{1DD8AF7B-615E-774E-9170-16F4210FD7CE}">
      <dgm:prSet/>
      <dgm:spPr/>
      <dgm:t>
        <a:bodyPr/>
        <a:lstStyle/>
        <a:p>
          <a:endParaRPr lang="en-US"/>
        </a:p>
      </dgm:t>
    </dgm:pt>
    <dgm:pt modelId="{ADA919FD-DF27-6243-9566-6AA0AA6684EA}" type="sibTrans" cxnId="{1DD8AF7B-615E-774E-9170-16F4210FD7CE}">
      <dgm:prSet/>
      <dgm:spPr/>
      <dgm:t>
        <a:bodyPr/>
        <a:lstStyle/>
        <a:p>
          <a:endParaRPr lang="en-US"/>
        </a:p>
      </dgm:t>
    </dgm:pt>
    <dgm:pt modelId="{6685DE9A-4EAA-7A47-BEEE-D0E19D8C5FD2}">
      <dgm:prSet/>
      <dgm:spPr>
        <a:solidFill>
          <a:srgbClr val="800080"/>
        </a:solidFill>
      </dgm:spPr>
      <dgm:t>
        <a:bodyPr/>
        <a:lstStyle/>
        <a:p>
          <a:r>
            <a:rPr lang="en-US" dirty="0"/>
            <a:t>PLC Staff (</a:t>
          </a:r>
          <a:r>
            <a:rPr lang="en-US" dirty="0" err="1"/>
            <a:t>Trestrail</a:t>
          </a:r>
          <a:r>
            <a:rPr lang="en-US" dirty="0"/>
            <a:t>)</a:t>
          </a:r>
        </a:p>
      </dgm:t>
    </dgm:pt>
    <dgm:pt modelId="{BAE0542D-79E8-E44A-804D-D30494DD1553}" type="parTrans" cxnId="{9C215AA5-14D4-9942-8A23-C2AFB691C966}">
      <dgm:prSet/>
      <dgm:spPr/>
      <dgm:t>
        <a:bodyPr/>
        <a:lstStyle/>
        <a:p>
          <a:endParaRPr lang="en-US"/>
        </a:p>
      </dgm:t>
    </dgm:pt>
    <dgm:pt modelId="{DD56A642-FCE6-F740-9B94-C63D9AF4D1E8}" type="sibTrans" cxnId="{9C215AA5-14D4-9942-8A23-C2AFB691C966}">
      <dgm:prSet/>
      <dgm:spPr/>
      <dgm:t>
        <a:bodyPr/>
        <a:lstStyle/>
        <a:p>
          <a:endParaRPr lang="en-US"/>
        </a:p>
      </dgm:t>
    </dgm:pt>
    <dgm:pt modelId="{C332C132-BDB7-F940-9800-689E37C5B130}" type="pres">
      <dgm:prSet presAssocID="{091EA29C-B2C6-B648-B3A9-FDE8909D6A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9EF144-A869-6140-BAB3-548B684E92DD}" type="pres">
      <dgm:prSet presAssocID="{AC0992AD-6D1E-324F-8D8B-DDC6D0B783CB}" presName="hierRoot1" presStyleCnt="0">
        <dgm:presLayoutVars>
          <dgm:hierBranch val="r"/>
        </dgm:presLayoutVars>
      </dgm:prSet>
      <dgm:spPr/>
    </dgm:pt>
    <dgm:pt modelId="{C48E17EF-F6F0-0447-BED0-514E9353C41C}" type="pres">
      <dgm:prSet presAssocID="{AC0992AD-6D1E-324F-8D8B-DDC6D0B783CB}" presName="rootComposite1" presStyleCnt="0"/>
      <dgm:spPr/>
    </dgm:pt>
    <dgm:pt modelId="{FF873407-0E3B-E94C-8177-FE8E93800B5C}" type="pres">
      <dgm:prSet presAssocID="{AC0992AD-6D1E-324F-8D8B-DDC6D0B783CB}" presName="rootText1" presStyleLbl="node0" presStyleIdx="0" presStyleCnt="1" custLinFactNeighborX="-79980" custLinFactNeighborY="2962">
        <dgm:presLayoutVars>
          <dgm:chPref val="3"/>
        </dgm:presLayoutVars>
      </dgm:prSet>
      <dgm:spPr/>
    </dgm:pt>
    <dgm:pt modelId="{BE122636-543E-2D40-A632-73629E2E35CB}" type="pres">
      <dgm:prSet presAssocID="{AC0992AD-6D1E-324F-8D8B-DDC6D0B783CB}" presName="rootConnector1" presStyleLbl="node1" presStyleIdx="0" presStyleCnt="0"/>
      <dgm:spPr/>
    </dgm:pt>
    <dgm:pt modelId="{29482F38-FB3F-3F4E-9104-96F4C064F780}" type="pres">
      <dgm:prSet presAssocID="{AC0992AD-6D1E-324F-8D8B-DDC6D0B783CB}" presName="hierChild2" presStyleCnt="0"/>
      <dgm:spPr/>
    </dgm:pt>
    <dgm:pt modelId="{18DDC01A-7723-CC48-AD79-7C3E4BDE1F9D}" type="pres">
      <dgm:prSet presAssocID="{2DAD7446-6D6F-4E48-8179-1C32F021D1CE}" presName="Name50" presStyleLbl="parChTrans1D2" presStyleIdx="0" presStyleCnt="5"/>
      <dgm:spPr/>
    </dgm:pt>
    <dgm:pt modelId="{975E791B-ADBD-AE4A-ADE8-DFA9A2F37CA8}" type="pres">
      <dgm:prSet presAssocID="{84D240B3-63C6-A84B-9358-879A26BD9275}" presName="hierRoot2" presStyleCnt="0">
        <dgm:presLayoutVars>
          <dgm:hierBranch val="init"/>
        </dgm:presLayoutVars>
      </dgm:prSet>
      <dgm:spPr/>
    </dgm:pt>
    <dgm:pt modelId="{757082D5-E41A-0446-8050-3E6EC0BA842F}" type="pres">
      <dgm:prSet presAssocID="{84D240B3-63C6-A84B-9358-879A26BD9275}" presName="rootComposite" presStyleCnt="0"/>
      <dgm:spPr/>
    </dgm:pt>
    <dgm:pt modelId="{710B9617-9A56-4845-AE3B-82C0E7E45B18}" type="pres">
      <dgm:prSet presAssocID="{84D240B3-63C6-A84B-9358-879A26BD9275}" presName="rootText" presStyleLbl="node2" presStyleIdx="0" presStyleCnt="5">
        <dgm:presLayoutVars>
          <dgm:chPref val="3"/>
        </dgm:presLayoutVars>
      </dgm:prSet>
      <dgm:spPr/>
    </dgm:pt>
    <dgm:pt modelId="{469D70A5-7B06-4545-887A-30B4F68923A4}" type="pres">
      <dgm:prSet presAssocID="{84D240B3-63C6-A84B-9358-879A26BD9275}" presName="rootConnector" presStyleLbl="node2" presStyleIdx="0" presStyleCnt="5"/>
      <dgm:spPr/>
    </dgm:pt>
    <dgm:pt modelId="{E9E02D10-3CBA-3448-931C-8327C4FCF751}" type="pres">
      <dgm:prSet presAssocID="{84D240B3-63C6-A84B-9358-879A26BD9275}" presName="hierChild4" presStyleCnt="0"/>
      <dgm:spPr/>
    </dgm:pt>
    <dgm:pt modelId="{9093C6A5-578E-D342-BFB4-231CC75E9E45}" type="pres">
      <dgm:prSet presAssocID="{84D240B3-63C6-A84B-9358-879A26BD9275}" presName="hierChild5" presStyleCnt="0"/>
      <dgm:spPr/>
    </dgm:pt>
    <dgm:pt modelId="{D4A39E86-DC79-8243-B567-06937AFCC015}" type="pres">
      <dgm:prSet presAssocID="{F7A077FF-CC7E-0040-BD05-C2D4C104F1E3}" presName="Name50" presStyleLbl="parChTrans1D2" presStyleIdx="1" presStyleCnt="5"/>
      <dgm:spPr/>
    </dgm:pt>
    <dgm:pt modelId="{9F372ED5-981B-B144-B196-CB902B35A601}" type="pres">
      <dgm:prSet presAssocID="{8B319E99-BAE3-C74A-87E8-9985161F737F}" presName="hierRoot2" presStyleCnt="0">
        <dgm:presLayoutVars>
          <dgm:hierBranch val="init"/>
        </dgm:presLayoutVars>
      </dgm:prSet>
      <dgm:spPr/>
    </dgm:pt>
    <dgm:pt modelId="{AC6AF130-1BD8-564B-99B5-EAD216710620}" type="pres">
      <dgm:prSet presAssocID="{8B319E99-BAE3-C74A-87E8-9985161F737F}" presName="rootComposite" presStyleCnt="0"/>
      <dgm:spPr/>
    </dgm:pt>
    <dgm:pt modelId="{1DDBD39D-E967-9245-90EE-903EB83080D7}" type="pres">
      <dgm:prSet presAssocID="{8B319E99-BAE3-C74A-87E8-9985161F737F}" presName="rootText" presStyleLbl="node2" presStyleIdx="1" presStyleCnt="5">
        <dgm:presLayoutVars>
          <dgm:chPref val="3"/>
        </dgm:presLayoutVars>
      </dgm:prSet>
      <dgm:spPr/>
    </dgm:pt>
    <dgm:pt modelId="{913207FC-4BD8-2E47-8468-EF19ADD3148D}" type="pres">
      <dgm:prSet presAssocID="{8B319E99-BAE3-C74A-87E8-9985161F737F}" presName="rootConnector" presStyleLbl="node2" presStyleIdx="1" presStyleCnt="5"/>
      <dgm:spPr/>
    </dgm:pt>
    <dgm:pt modelId="{8DA03B42-E61A-8744-8978-2069E16D514A}" type="pres">
      <dgm:prSet presAssocID="{8B319E99-BAE3-C74A-87E8-9985161F737F}" presName="hierChild4" presStyleCnt="0"/>
      <dgm:spPr/>
    </dgm:pt>
    <dgm:pt modelId="{03D195AB-0C8B-4246-87E9-95EEC9DAF0C8}" type="pres">
      <dgm:prSet presAssocID="{8B319E99-BAE3-C74A-87E8-9985161F737F}" presName="hierChild5" presStyleCnt="0"/>
      <dgm:spPr/>
    </dgm:pt>
    <dgm:pt modelId="{AE8183C6-6806-B948-9BE1-1D4005809315}" type="pres">
      <dgm:prSet presAssocID="{B1EF36BA-F143-304E-8462-53167E52756E}" presName="Name50" presStyleLbl="parChTrans1D2" presStyleIdx="2" presStyleCnt="5"/>
      <dgm:spPr/>
    </dgm:pt>
    <dgm:pt modelId="{DFD395FA-F3F0-BC46-B472-971150704CA8}" type="pres">
      <dgm:prSet presAssocID="{3EBF268D-B75B-614E-B147-AEB1F3F85A58}" presName="hierRoot2" presStyleCnt="0">
        <dgm:presLayoutVars>
          <dgm:hierBranch val="init"/>
        </dgm:presLayoutVars>
      </dgm:prSet>
      <dgm:spPr/>
    </dgm:pt>
    <dgm:pt modelId="{84CE6B42-781F-B340-B7E1-4EB502F88748}" type="pres">
      <dgm:prSet presAssocID="{3EBF268D-B75B-614E-B147-AEB1F3F85A58}" presName="rootComposite" presStyleCnt="0"/>
      <dgm:spPr/>
    </dgm:pt>
    <dgm:pt modelId="{65B0EA9A-DABD-1147-9265-527B9A8739BD}" type="pres">
      <dgm:prSet presAssocID="{3EBF268D-B75B-614E-B147-AEB1F3F85A58}" presName="rootText" presStyleLbl="node2" presStyleIdx="2" presStyleCnt="5">
        <dgm:presLayoutVars>
          <dgm:chPref val="3"/>
        </dgm:presLayoutVars>
      </dgm:prSet>
      <dgm:spPr/>
    </dgm:pt>
    <dgm:pt modelId="{45FA8E44-C08B-4741-B493-08BE8E10726C}" type="pres">
      <dgm:prSet presAssocID="{3EBF268D-B75B-614E-B147-AEB1F3F85A58}" presName="rootConnector" presStyleLbl="node2" presStyleIdx="2" presStyleCnt="5"/>
      <dgm:spPr/>
    </dgm:pt>
    <dgm:pt modelId="{B6683A8E-BC79-B943-90CC-00A7D0A7F5EF}" type="pres">
      <dgm:prSet presAssocID="{3EBF268D-B75B-614E-B147-AEB1F3F85A58}" presName="hierChild4" presStyleCnt="0"/>
      <dgm:spPr/>
    </dgm:pt>
    <dgm:pt modelId="{C3D2857E-1140-2947-AE49-61F9E9A16C0D}" type="pres">
      <dgm:prSet presAssocID="{3EBF268D-B75B-614E-B147-AEB1F3F85A58}" presName="hierChild5" presStyleCnt="0"/>
      <dgm:spPr/>
    </dgm:pt>
    <dgm:pt modelId="{6D13E747-4032-1347-B7D5-CE7172DC4BFE}" type="pres">
      <dgm:prSet presAssocID="{508F5102-B86F-1948-8D70-9A811E825CDC}" presName="Name50" presStyleLbl="parChTrans1D2" presStyleIdx="3" presStyleCnt="5"/>
      <dgm:spPr/>
    </dgm:pt>
    <dgm:pt modelId="{72459968-8419-9F42-B775-8D96381804DD}" type="pres">
      <dgm:prSet presAssocID="{DE4FF4F1-7DAA-0E41-983A-050F9A26CC47}" presName="hierRoot2" presStyleCnt="0">
        <dgm:presLayoutVars>
          <dgm:hierBranch val="init"/>
        </dgm:presLayoutVars>
      </dgm:prSet>
      <dgm:spPr/>
    </dgm:pt>
    <dgm:pt modelId="{15B98DF9-21DE-734E-BF32-EE0A18214A2F}" type="pres">
      <dgm:prSet presAssocID="{DE4FF4F1-7DAA-0E41-983A-050F9A26CC47}" presName="rootComposite" presStyleCnt="0"/>
      <dgm:spPr/>
    </dgm:pt>
    <dgm:pt modelId="{854CEBC7-F041-1140-8E0B-7D235D3967CC}" type="pres">
      <dgm:prSet presAssocID="{DE4FF4F1-7DAA-0E41-983A-050F9A26CC47}" presName="rootText" presStyleLbl="node2" presStyleIdx="3" presStyleCnt="5">
        <dgm:presLayoutVars>
          <dgm:chPref val="3"/>
        </dgm:presLayoutVars>
      </dgm:prSet>
      <dgm:spPr/>
    </dgm:pt>
    <dgm:pt modelId="{C2AF0DED-0CF3-AE44-B76C-82777CF37CA3}" type="pres">
      <dgm:prSet presAssocID="{DE4FF4F1-7DAA-0E41-983A-050F9A26CC47}" presName="rootConnector" presStyleLbl="node2" presStyleIdx="3" presStyleCnt="5"/>
      <dgm:spPr/>
    </dgm:pt>
    <dgm:pt modelId="{44040091-31D6-2147-A88C-45A6AEB47343}" type="pres">
      <dgm:prSet presAssocID="{DE4FF4F1-7DAA-0E41-983A-050F9A26CC47}" presName="hierChild4" presStyleCnt="0"/>
      <dgm:spPr/>
    </dgm:pt>
    <dgm:pt modelId="{478416FB-1C30-A242-8BFE-0E1DE1675752}" type="pres">
      <dgm:prSet presAssocID="{DE4FF4F1-7DAA-0E41-983A-050F9A26CC47}" presName="hierChild5" presStyleCnt="0"/>
      <dgm:spPr/>
    </dgm:pt>
    <dgm:pt modelId="{121DE0A6-7DB1-F147-94DA-D0A073D58AE6}" type="pres">
      <dgm:prSet presAssocID="{BAE0542D-79E8-E44A-804D-D30494DD1553}" presName="Name50" presStyleLbl="parChTrans1D2" presStyleIdx="4" presStyleCnt="5"/>
      <dgm:spPr/>
    </dgm:pt>
    <dgm:pt modelId="{6B16BCE8-9E38-AE46-AE1B-5C1ECEE17EFC}" type="pres">
      <dgm:prSet presAssocID="{6685DE9A-4EAA-7A47-BEEE-D0E19D8C5FD2}" presName="hierRoot2" presStyleCnt="0">
        <dgm:presLayoutVars>
          <dgm:hierBranch val="init"/>
        </dgm:presLayoutVars>
      </dgm:prSet>
      <dgm:spPr/>
    </dgm:pt>
    <dgm:pt modelId="{3AEB603F-013C-6D47-8D0B-FDEB4076A313}" type="pres">
      <dgm:prSet presAssocID="{6685DE9A-4EAA-7A47-BEEE-D0E19D8C5FD2}" presName="rootComposite" presStyleCnt="0"/>
      <dgm:spPr/>
    </dgm:pt>
    <dgm:pt modelId="{E038B9AB-1F8A-7042-B0AE-213CD9F29D57}" type="pres">
      <dgm:prSet presAssocID="{6685DE9A-4EAA-7A47-BEEE-D0E19D8C5FD2}" presName="rootText" presStyleLbl="node2" presStyleIdx="4" presStyleCnt="5">
        <dgm:presLayoutVars>
          <dgm:chPref val="3"/>
        </dgm:presLayoutVars>
      </dgm:prSet>
      <dgm:spPr/>
    </dgm:pt>
    <dgm:pt modelId="{D255B22E-E9CF-904D-8CEA-B4D1B88EA7FB}" type="pres">
      <dgm:prSet presAssocID="{6685DE9A-4EAA-7A47-BEEE-D0E19D8C5FD2}" presName="rootConnector" presStyleLbl="node2" presStyleIdx="4" presStyleCnt="5"/>
      <dgm:spPr/>
    </dgm:pt>
    <dgm:pt modelId="{0F22D370-F57A-C74B-BE4F-A113D4ADB9EA}" type="pres">
      <dgm:prSet presAssocID="{6685DE9A-4EAA-7A47-BEEE-D0E19D8C5FD2}" presName="hierChild4" presStyleCnt="0"/>
      <dgm:spPr/>
    </dgm:pt>
    <dgm:pt modelId="{9AF83F6E-5D2C-1446-B61B-3C97735BE014}" type="pres">
      <dgm:prSet presAssocID="{6685DE9A-4EAA-7A47-BEEE-D0E19D8C5FD2}" presName="hierChild5" presStyleCnt="0"/>
      <dgm:spPr/>
    </dgm:pt>
    <dgm:pt modelId="{D80BB237-126D-3043-9BB9-8B73418A0384}" type="pres">
      <dgm:prSet presAssocID="{AC0992AD-6D1E-324F-8D8B-DDC6D0B783CB}" presName="hierChild3" presStyleCnt="0"/>
      <dgm:spPr/>
    </dgm:pt>
  </dgm:ptLst>
  <dgm:cxnLst>
    <dgm:cxn modelId="{B8668D0B-CBD8-8B41-A6E7-58FFD4F09649}" type="presOf" srcId="{AC0992AD-6D1E-324F-8D8B-DDC6D0B783CB}" destId="{BE122636-543E-2D40-A632-73629E2E35CB}" srcOrd="1" destOrd="0" presId="urn:microsoft.com/office/officeart/2005/8/layout/orgChart1"/>
    <dgm:cxn modelId="{6735B11F-1EE9-AD43-8F80-8CFA942B2673}" srcId="{AC0992AD-6D1E-324F-8D8B-DDC6D0B783CB}" destId="{3EBF268D-B75B-614E-B147-AEB1F3F85A58}" srcOrd="2" destOrd="0" parTransId="{B1EF36BA-F143-304E-8462-53167E52756E}" sibTransId="{EE177634-1837-1249-AF30-71618643D2D5}"/>
    <dgm:cxn modelId="{60CAD120-6C5E-8044-8B16-4B05C724F910}" srcId="{AC0992AD-6D1E-324F-8D8B-DDC6D0B783CB}" destId="{8B319E99-BAE3-C74A-87E8-9985161F737F}" srcOrd="1" destOrd="0" parTransId="{F7A077FF-CC7E-0040-BD05-C2D4C104F1E3}" sibTransId="{26F6D3A1-8FAE-B144-9BCD-B5DF8AC98862}"/>
    <dgm:cxn modelId="{884DBE32-3F4A-D643-8362-0066AE91B662}" srcId="{AC0992AD-6D1E-324F-8D8B-DDC6D0B783CB}" destId="{84D240B3-63C6-A84B-9358-879A26BD9275}" srcOrd="0" destOrd="0" parTransId="{2DAD7446-6D6F-4E48-8179-1C32F021D1CE}" sibTransId="{DA064178-AFD5-984B-BC10-8E92C9E5CAEF}"/>
    <dgm:cxn modelId="{49843B38-6684-874E-883F-FC3998AC7CFA}" type="presOf" srcId="{84D240B3-63C6-A84B-9358-879A26BD9275}" destId="{710B9617-9A56-4845-AE3B-82C0E7E45B18}" srcOrd="0" destOrd="0" presId="urn:microsoft.com/office/officeart/2005/8/layout/orgChart1"/>
    <dgm:cxn modelId="{AB4CDD49-C4FC-3342-B088-F4C41168AD71}" type="presOf" srcId="{2DAD7446-6D6F-4E48-8179-1C32F021D1CE}" destId="{18DDC01A-7723-CC48-AD79-7C3E4BDE1F9D}" srcOrd="0" destOrd="0" presId="urn:microsoft.com/office/officeart/2005/8/layout/orgChart1"/>
    <dgm:cxn modelId="{E3A7FD49-CEA4-4F4D-9826-AA72120E494E}" srcId="{091EA29C-B2C6-B648-B3A9-FDE8909D6A0D}" destId="{AC0992AD-6D1E-324F-8D8B-DDC6D0B783CB}" srcOrd="0" destOrd="0" parTransId="{6666A49C-1646-9B43-A0FD-CBCB5D103517}" sibTransId="{990C04E2-8789-0A4C-A0EC-3CB751D23CAD}"/>
    <dgm:cxn modelId="{77B20659-FD0E-6843-9E05-A3E5A9631F9D}" type="presOf" srcId="{B1EF36BA-F143-304E-8462-53167E52756E}" destId="{AE8183C6-6806-B948-9BE1-1D4005809315}" srcOrd="0" destOrd="0" presId="urn:microsoft.com/office/officeart/2005/8/layout/orgChart1"/>
    <dgm:cxn modelId="{CEB11869-54F2-AC4D-B6BC-47C58D21E746}" type="presOf" srcId="{DE4FF4F1-7DAA-0E41-983A-050F9A26CC47}" destId="{854CEBC7-F041-1140-8E0B-7D235D3967CC}" srcOrd="0" destOrd="0" presId="urn:microsoft.com/office/officeart/2005/8/layout/orgChart1"/>
    <dgm:cxn modelId="{1DD8AF7B-615E-774E-9170-16F4210FD7CE}" srcId="{AC0992AD-6D1E-324F-8D8B-DDC6D0B783CB}" destId="{DE4FF4F1-7DAA-0E41-983A-050F9A26CC47}" srcOrd="3" destOrd="0" parTransId="{508F5102-B86F-1948-8D70-9A811E825CDC}" sibTransId="{ADA919FD-DF27-6243-9566-6AA0AA6684EA}"/>
    <dgm:cxn modelId="{3A508A7D-1F80-1045-B253-C3B1D201FD36}" type="presOf" srcId="{8B319E99-BAE3-C74A-87E8-9985161F737F}" destId="{913207FC-4BD8-2E47-8468-EF19ADD3148D}" srcOrd="1" destOrd="0" presId="urn:microsoft.com/office/officeart/2005/8/layout/orgChart1"/>
    <dgm:cxn modelId="{AE6CBC90-D063-8443-ADB3-D20B5C5075E8}" type="presOf" srcId="{6685DE9A-4EAA-7A47-BEEE-D0E19D8C5FD2}" destId="{D255B22E-E9CF-904D-8CEA-B4D1B88EA7FB}" srcOrd="1" destOrd="0" presId="urn:microsoft.com/office/officeart/2005/8/layout/orgChart1"/>
    <dgm:cxn modelId="{1C0CB498-E572-AF47-84A8-51C537F73DA8}" type="presOf" srcId="{84D240B3-63C6-A84B-9358-879A26BD9275}" destId="{469D70A5-7B06-4545-887A-30B4F68923A4}" srcOrd="1" destOrd="0" presId="urn:microsoft.com/office/officeart/2005/8/layout/orgChart1"/>
    <dgm:cxn modelId="{9C215AA5-14D4-9942-8A23-C2AFB691C966}" srcId="{AC0992AD-6D1E-324F-8D8B-DDC6D0B783CB}" destId="{6685DE9A-4EAA-7A47-BEEE-D0E19D8C5FD2}" srcOrd="4" destOrd="0" parTransId="{BAE0542D-79E8-E44A-804D-D30494DD1553}" sibTransId="{DD56A642-FCE6-F740-9B94-C63D9AF4D1E8}"/>
    <dgm:cxn modelId="{1B67A4BB-CCC0-8F47-AC12-C0D9C1E82008}" type="presOf" srcId="{3EBF268D-B75B-614E-B147-AEB1F3F85A58}" destId="{65B0EA9A-DABD-1147-9265-527B9A8739BD}" srcOrd="0" destOrd="0" presId="urn:microsoft.com/office/officeart/2005/8/layout/orgChart1"/>
    <dgm:cxn modelId="{6FA50DC5-A778-7C4B-B143-1C14A722354A}" type="presOf" srcId="{508F5102-B86F-1948-8D70-9A811E825CDC}" destId="{6D13E747-4032-1347-B7D5-CE7172DC4BFE}" srcOrd="0" destOrd="0" presId="urn:microsoft.com/office/officeart/2005/8/layout/orgChart1"/>
    <dgm:cxn modelId="{D740ECD9-26C4-6B4C-9E2D-48A1CA1D8CD8}" type="presOf" srcId="{AC0992AD-6D1E-324F-8D8B-DDC6D0B783CB}" destId="{FF873407-0E3B-E94C-8177-FE8E93800B5C}" srcOrd="0" destOrd="0" presId="urn:microsoft.com/office/officeart/2005/8/layout/orgChart1"/>
    <dgm:cxn modelId="{6B7100DB-904F-8045-8651-CDD599DAACB1}" type="presOf" srcId="{8B319E99-BAE3-C74A-87E8-9985161F737F}" destId="{1DDBD39D-E967-9245-90EE-903EB83080D7}" srcOrd="0" destOrd="0" presId="urn:microsoft.com/office/officeart/2005/8/layout/orgChart1"/>
    <dgm:cxn modelId="{4B952DE0-68CC-0045-81C6-203D0C566C6A}" type="presOf" srcId="{BAE0542D-79E8-E44A-804D-D30494DD1553}" destId="{121DE0A6-7DB1-F147-94DA-D0A073D58AE6}" srcOrd="0" destOrd="0" presId="urn:microsoft.com/office/officeart/2005/8/layout/orgChart1"/>
    <dgm:cxn modelId="{999DBCE4-B77D-5C46-88C4-0C029C55C8FD}" type="presOf" srcId="{091EA29C-B2C6-B648-B3A9-FDE8909D6A0D}" destId="{C332C132-BDB7-F940-9800-689E37C5B130}" srcOrd="0" destOrd="0" presId="urn:microsoft.com/office/officeart/2005/8/layout/orgChart1"/>
    <dgm:cxn modelId="{DD1A5EE7-EE13-0C45-93FA-882F581E361B}" type="presOf" srcId="{DE4FF4F1-7DAA-0E41-983A-050F9A26CC47}" destId="{C2AF0DED-0CF3-AE44-B76C-82777CF37CA3}" srcOrd="1" destOrd="0" presId="urn:microsoft.com/office/officeart/2005/8/layout/orgChart1"/>
    <dgm:cxn modelId="{3B9F43F0-93D0-8B4C-9FEC-1DB25AD6D29F}" type="presOf" srcId="{6685DE9A-4EAA-7A47-BEEE-D0E19D8C5FD2}" destId="{E038B9AB-1F8A-7042-B0AE-213CD9F29D57}" srcOrd="0" destOrd="0" presId="urn:microsoft.com/office/officeart/2005/8/layout/orgChart1"/>
    <dgm:cxn modelId="{6FAE3EFA-7555-EF4C-B994-7C8831D8AC87}" type="presOf" srcId="{F7A077FF-CC7E-0040-BD05-C2D4C104F1E3}" destId="{D4A39E86-DC79-8243-B567-06937AFCC015}" srcOrd="0" destOrd="0" presId="urn:microsoft.com/office/officeart/2005/8/layout/orgChart1"/>
    <dgm:cxn modelId="{A7F32EFF-F48D-924E-B966-3F849D2F15A0}" type="presOf" srcId="{3EBF268D-B75B-614E-B147-AEB1F3F85A58}" destId="{45FA8E44-C08B-4741-B493-08BE8E10726C}" srcOrd="1" destOrd="0" presId="urn:microsoft.com/office/officeart/2005/8/layout/orgChart1"/>
    <dgm:cxn modelId="{BC3E0076-932F-994B-BCB4-A558577BE477}" type="presParOf" srcId="{C332C132-BDB7-F940-9800-689E37C5B130}" destId="{679EF144-A869-6140-BAB3-548B684E92DD}" srcOrd="0" destOrd="0" presId="urn:microsoft.com/office/officeart/2005/8/layout/orgChart1"/>
    <dgm:cxn modelId="{94CFAF9F-AFB5-0C45-9B65-477C142E5487}" type="presParOf" srcId="{679EF144-A869-6140-BAB3-548B684E92DD}" destId="{C48E17EF-F6F0-0447-BED0-514E9353C41C}" srcOrd="0" destOrd="0" presId="urn:microsoft.com/office/officeart/2005/8/layout/orgChart1"/>
    <dgm:cxn modelId="{BB5F2112-E0BC-B84A-86A2-D4D4A8178990}" type="presParOf" srcId="{C48E17EF-F6F0-0447-BED0-514E9353C41C}" destId="{FF873407-0E3B-E94C-8177-FE8E93800B5C}" srcOrd="0" destOrd="0" presId="urn:microsoft.com/office/officeart/2005/8/layout/orgChart1"/>
    <dgm:cxn modelId="{42E5CFEE-BE05-4847-B938-55A864DA25AB}" type="presParOf" srcId="{C48E17EF-F6F0-0447-BED0-514E9353C41C}" destId="{BE122636-543E-2D40-A632-73629E2E35CB}" srcOrd="1" destOrd="0" presId="urn:microsoft.com/office/officeart/2005/8/layout/orgChart1"/>
    <dgm:cxn modelId="{25E21D76-4323-A141-B2A4-4C57F5BE82E9}" type="presParOf" srcId="{679EF144-A869-6140-BAB3-548B684E92DD}" destId="{29482F38-FB3F-3F4E-9104-96F4C064F780}" srcOrd="1" destOrd="0" presId="urn:microsoft.com/office/officeart/2005/8/layout/orgChart1"/>
    <dgm:cxn modelId="{1C053C36-B8F8-2145-8B3E-1A1AB3990655}" type="presParOf" srcId="{29482F38-FB3F-3F4E-9104-96F4C064F780}" destId="{18DDC01A-7723-CC48-AD79-7C3E4BDE1F9D}" srcOrd="0" destOrd="0" presId="urn:microsoft.com/office/officeart/2005/8/layout/orgChart1"/>
    <dgm:cxn modelId="{9685F833-EEAD-CA44-82D5-1BCD948C39A3}" type="presParOf" srcId="{29482F38-FB3F-3F4E-9104-96F4C064F780}" destId="{975E791B-ADBD-AE4A-ADE8-DFA9A2F37CA8}" srcOrd="1" destOrd="0" presId="urn:microsoft.com/office/officeart/2005/8/layout/orgChart1"/>
    <dgm:cxn modelId="{DF8B3D9F-03C0-3146-8059-82BCC9911F0D}" type="presParOf" srcId="{975E791B-ADBD-AE4A-ADE8-DFA9A2F37CA8}" destId="{757082D5-E41A-0446-8050-3E6EC0BA842F}" srcOrd="0" destOrd="0" presId="urn:microsoft.com/office/officeart/2005/8/layout/orgChart1"/>
    <dgm:cxn modelId="{F347EB73-F375-4348-B54E-A719AA8D751E}" type="presParOf" srcId="{757082D5-E41A-0446-8050-3E6EC0BA842F}" destId="{710B9617-9A56-4845-AE3B-82C0E7E45B18}" srcOrd="0" destOrd="0" presId="urn:microsoft.com/office/officeart/2005/8/layout/orgChart1"/>
    <dgm:cxn modelId="{1E89BCA1-F382-054C-86C6-2F56C53A07E4}" type="presParOf" srcId="{757082D5-E41A-0446-8050-3E6EC0BA842F}" destId="{469D70A5-7B06-4545-887A-30B4F68923A4}" srcOrd="1" destOrd="0" presId="urn:microsoft.com/office/officeart/2005/8/layout/orgChart1"/>
    <dgm:cxn modelId="{E490C337-B7FB-7F4D-841D-853C420EC1EB}" type="presParOf" srcId="{975E791B-ADBD-AE4A-ADE8-DFA9A2F37CA8}" destId="{E9E02D10-3CBA-3448-931C-8327C4FCF751}" srcOrd="1" destOrd="0" presId="urn:microsoft.com/office/officeart/2005/8/layout/orgChart1"/>
    <dgm:cxn modelId="{461CC632-439D-CF47-8783-B2806D917C78}" type="presParOf" srcId="{975E791B-ADBD-AE4A-ADE8-DFA9A2F37CA8}" destId="{9093C6A5-578E-D342-BFB4-231CC75E9E45}" srcOrd="2" destOrd="0" presId="urn:microsoft.com/office/officeart/2005/8/layout/orgChart1"/>
    <dgm:cxn modelId="{DC30DDE7-A864-6A47-A23B-52311B27D7F6}" type="presParOf" srcId="{29482F38-FB3F-3F4E-9104-96F4C064F780}" destId="{D4A39E86-DC79-8243-B567-06937AFCC015}" srcOrd="2" destOrd="0" presId="urn:microsoft.com/office/officeart/2005/8/layout/orgChart1"/>
    <dgm:cxn modelId="{CC2E7005-CE00-6648-A827-A5FE408AD8CE}" type="presParOf" srcId="{29482F38-FB3F-3F4E-9104-96F4C064F780}" destId="{9F372ED5-981B-B144-B196-CB902B35A601}" srcOrd="3" destOrd="0" presId="urn:microsoft.com/office/officeart/2005/8/layout/orgChart1"/>
    <dgm:cxn modelId="{2E64C075-7154-464D-8DC9-9D081C0AA8EF}" type="presParOf" srcId="{9F372ED5-981B-B144-B196-CB902B35A601}" destId="{AC6AF130-1BD8-564B-99B5-EAD216710620}" srcOrd="0" destOrd="0" presId="urn:microsoft.com/office/officeart/2005/8/layout/orgChart1"/>
    <dgm:cxn modelId="{83042EED-2E35-7F42-B480-F0E39D713F9D}" type="presParOf" srcId="{AC6AF130-1BD8-564B-99B5-EAD216710620}" destId="{1DDBD39D-E967-9245-90EE-903EB83080D7}" srcOrd="0" destOrd="0" presId="urn:microsoft.com/office/officeart/2005/8/layout/orgChart1"/>
    <dgm:cxn modelId="{55E4CA7F-C3ED-BA4F-8BFF-4A0F862C38EC}" type="presParOf" srcId="{AC6AF130-1BD8-564B-99B5-EAD216710620}" destId="{913207FC-4BD8-2E47-8468-EF19ADD3148D}" srcOrd="1" destOrd="0" presId="urn:microsoft.com/office/officeart/2005/8/layout/orgChart1"/>
    <dgm:cxn modelId="{637DA3E0-1574-3140-BD52-8B1141971E1A}" type="presParOf" srcId="{9F372ED5-981B-B144-B196-CB902B35A601}" destId="{8DA03B42-E61A-8744-8978-2069E16D514A}" srcOrd="1" destOrd="0" presId="urn:microsoft.com/office/officeart/2005/8/layout/orgChart1"/>
    <dgm:cxn modelId="{33B0BD3E-7846-1441-B975-1D1273C2B5B6}" type="presParOf" srcId="{9F372ED5-981B-B144-B196-CB902B35A601}" destId="{03D195AB-0C8B-4246-87E9-95EEC9DAF0C8}" srcOrd="2" destOrd="0" presId="urn:microsoft.com/office/officeart/2005/8/layout/orgChart1"/>
    <dgm:cxn modelId="{75913F3F-65AE-2F41-A27C-8E972CB09456}" type="presParOf" srcId="{29482F38-FB3F-3F4E-9104-96F4C064F780}" destId="{AE8183C6-6806-B948-9BE1-1D4005809315}" srcOrd="4" destOrd="0" presId="urn:microsoft.com/office/officeart/2005/8/layout/orgChart1"/>
    <dgm:cxn modelId="{FBA6ED76-A398-594D-8A12-8BD679CB5C81}" type="presParOf" srcId="{29482F38-FB3F-3F4E-9104-96F4C064F780}" destId="{DFD395FA-F3F0-BC46-B472-971150704CA8}" srcOrd="5" destOrd="0" presId="urn:microsoft.com/office/officeart/2005/8/layout/orgChart1"/>
    <dgm:cxn modelId="{C296F8C3-5A87-CC46-AB37-9CF8348717FC}" type="presParOf" srcId="{DFD395FA-F3F0-BC46-B472-971150704CA8}" destId="{84CE6B42-781F-B340-B7E1-4EB502F88748}" srcOrd="0" destOrd="0" presId="urn:microsoft.com/office/officeart/2005/8/layout/orgChart1"/>
    <dgm:cxn modelId="{37888C91-520B-0E4A-B47C-C8FB385F82CA}" type="presParOf" srcId="{84CE6B42-781F-B340-B7E1-4EB502F88748}" destId="{65B0EA9A-DABD-1147-9265-527B9A8739BD}" srcOrd="0" destOrd="0" presId="urn:microsoft.com/office/officeart/2005/8/layout/orgChart1"/>
    <dgm:cxn modelId="{9B29941B-BA1B-2541-8944-F0ED216DE982}" type="presParOf" srcId="{84CE6B42-781F-B340-B7E1-4EB502F88748}" destId="{45FA8E44-C08B-4741-B493-08BE8E10726C}" srcOrd="1" destOrd="0" presId="urn:microsoft.com/office/officeart/2005/8/layout/orgChart1"/>
    <dgm:cxn modelId="{CB9B262A-83B7-B64D-BAD7-4B8BEA5CC821}" type="presParOf" srcId="{DFD395FA-F3F0-BC46-B472-971150704CA8}" destId="{B6683A8E-BC79-B943-90CC-00A7D0A7F5EF}" srcOrd="1" destOrd="0" presId="urn:microsoft.com/office/officeart/2005/8/layout/orgChart1"/>
    <dgm:cxn modelId="{7CA21118-928F-D244-8D21-7294C7DA718E}" type="presParOf" srcId="{DFD395FA-F3F0-BC46-B472-971150704CA8}" destId="{C3D2857E-1140-2947-AE49-61F9E9A16C0D}" srcOrd="2" destOrd="0" presId="urn:microsoft.com/office/officeart/2005/8/layout/orgChart1"/>
    <dgm:cxn modelId="{D86FB3A0-2A9C-0848-B803-6FF77616685D}" type="presParOf" srcId="{29482F38-FB3F-3F4E-9104-96F4C064F780}" destId="{6D13E747-4032-1347-B7D5-CE7172DC4BFE}" srcOrd="6" destOrd="0" presId="urn:microsoft.com/office/officeart/2005/8/layout/orgChart1"/>
    <dgm:cxn modelId="{F541F37D-85A2-5241-9372-1E3C937019EE}" type="presParOf" srcId="{29482F38-FB3F-3F4E-9104-96F4C064F780}" destId="{72459968-8419-9F42-B775-8D96381804DD}" srcOrd="7" destOrd="0" presId="urn:microsoft.com/office/officeart/2005/8/layout/orgChart1"/>
    <dgm:cxn modelId="{5B83A8A7-0A20-5F42-A536-59A6440EBE2A}" type="presParOf" srcId="{72459968-8419-9F42-B775-8D96381804DD}" destId="{15B98DF9-21DE-734E-BF32-EE0A18214A2F}" srcOrd="0" destOrd="0" presId="urn:microsoft.com/office/officeart/2005/8/layout/orgChart1"/>
    <dgm:cxn modelId="{006D3B07-A0A7-874D-A030-064B3A2A9345}" type="presParOf" srcId="{15B98DF9-21DE-734E-BF32-EE0A18214A2F}" destId="{854CEBC7-F041-1140-8E0B-7D235D3967CC}" srcOrd="0" destOrd="0" presId="urn:microsoft.com/office/officeart/2005/8/layout/orgChart1"/>
    <dgm:cxn modelId="{F7627700-9398-A545-9D75-CC3D7C248FE3}" type="presParOf" srcId="{15B98DF9-21DE-734E-BF32-EE0A18214A2F}" destId="{C2AF0DED-0CF3-AE44-B76C-82777CF37CA3}" srcOrd="1" destOrd="0" presId="urn:microsoft.com/office/officeart/2005/8/layout/orgChart1"/>
    <dgm:cxn modelId="{2BE1296D-8EC2-EB43-A1AC-00EDA055442A}" type="presParOf" srcId="{72459968-8419-9F42-B775-8D96381804DD}" destId="{44040091-31D6-2147-A88C-45A6AEB47343}" srcOrd="1" destOrd="0" presId="urn:microsoft.com/office/officeart/2005/8/layout/orgChart1"/>
    <dgm:cxn modelId="{23C410AE-4DF1-944B-A39D-A9AB8A4F2002}" type="presParOf" srcId="{72459968-8419-9F42-B775-8D96381804DD}" destId="{478416FB-1C30-A242-8BFE-0E1DE1675752}" srcOrd="2" destOrd="0" presId="urn:microsoft.com/office/officeart/2005/8/layout/orgChart1"/>
    <dgm:cxn modelId="{F9604B2C-2F04-514A-A617-0E08E5F0E946}" type="presParOf" srcId="{29482F38-FB3F-3F4E-9104-96F4C064F780}" destId="{121DE0A6-7DB1-F147-94DA-D0A073D58AE6}" srcOrd="8" destOrd="0" presId="urn:microsoft.com/office/officeart/2005/8/layout/orgChart1"/>
    <dgm:cxn modelId="{02F2CE3B-B595-E442-BDC4-F423E44016FE}" type="presParOf" srcId="{29482F38-FB3F-3F4E-9104-96F4C064F780}" destId="{6B16BCE8-9E38-AE46-AE1B-5C1ECEE17EFC}" srcOrd="9" destOrd="0" presId="urn:microsoft.com/office/officeart/2005/8/layout/orgChart1"/>
    <dgm:cxn modelId="{3EB14940-3C5F-7646-BF30-7E0842B1262C}" type="presParOf" srcId="{6B16BCE8-9E38-AE46-AE1B-5C1ECEE17EFC}" destId="{3AEB603F-013C-6D47-8D0B-FDEB4076A313}" srcOrd="0" destOrd="0" presId="urn:microsoft.com/office/officeart/2005/8/layout/orgChart1"/>
    <dgm:cxn modelId="{325317B1-F438-674A-98CC-06778080CD41}" type="presParOf" srcId="{3AEB603F-013C-6D47-8D0B-FDEB4076A313}" destId="{E038B9AB-1F8A-7042-B0AE-213CD9F29D57}" srcOrd="0" destOrd="0" presId="urn:microsoft.com/office/officeart/2005/8/layout/orgChart1"/>
    <dgm:cxn modelId="{8D1A879E-23C2-0940-8031-470B2FE6F2D8}" type="presParOf" srcId="{3AEB603F-013C-6D47-8D0B-FDEB4076A313}" destId="{D255B22E-E9CF-904D-8CEA-B4D1B88EA7FB}" srcOrd="1" destOrd="0" presId="urn:microsoft.com/office/officeart/2005/8/layout/orgChart1"/>
    <dgm:cxn modelId="{A3FF095D-CADB-0840-A6C6-254472E302FE}" type="presParOf" srcId="{6B16BCE8-9E38-AE46-AE1B-5C1ECEE17EFC}" destId="{0F22D370-F57A-C74B-BE4F-A113D4ADB9EA}" srcOrd="1" destOrd="0" presId="urn:microsoft.com/office/officeart/2005/8/layout/orgChart1"/>
    <dgm:cxn modelId="{A5771216-A3C3-8349-8C88-7CA9D25FF95F}" type="presParOf" srcId="{6B16BCE8-9E38-AE46-AE1B-5C1ECEE17EFC}" destId="{9AF83F6E-5D2C-1446-B61B-3C97735BE014}" srcOrd="2" destOrd="0" presId="urn:microsoft.com/office/officeart/2005/8/layout/orgChart1"/>
    <dgm:cxn modelId="{808C37FF-AD5A-D54E-A4A7-5DCFE88EC6E8}" type="presParOf" srcId="{679EF144-A869-6140-BAB3-548B684E92DD}" destId="{D80BB237-126D-3043-9BB9-8B73418A03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1A0F0-6CAE-ED4D-8006-6B4719E4BA59}">
      <dsp:nvSpPr>
        <dsp:cNvPr id="0" name=""/>
        <dsp:cNvSpPr/>
      </dsp:nvSpPr>
      <dsp:spPr>
        <a:xfrm>
          <a:off x="2477163" y="605723"/>
          <a:ext cx="4043248" cy="4043248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0EBA7-0AC4-7541-8BD9-5ACF93F28028}">
      <dsp:nvSpPr>
        <dsp:cNvPr id="0" name=""/>
        <dsp:cNvSpPr/>
      </dsp:nvSpPr>
      <dsp:spPr>
        <a:xfrm>
          <a:off x="2477163" y="605723"/>
          <a:ext cx="4043248" cy="4043248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AB5F5-D281-A841-A5E1-927A10EAE565}">
      <dsp:nvSpPr>
        <dsp:cNvPr id="0" name=""/>
        <dsp:cNvSpPr/>
      </dsp:nvSpPr>
      <dsp:spPr>
        <a:xfrm>
          <a:off x="2477163" y="605723"/>
          <a:ext cx="4043248" cy="4043248"/>
        </a:xfrm>
        <a:prstGeom prst="blockArc">
          <a:avLst>
            <a:gd name="adj1" fmla="val 0"/>
            <a:gd name="adj2" fmla="val 54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DD3B-8A91-4D47-817D-2966B55108C2}">
      <dsp:nvSpPr>
        <dsp:cNvPr id="0" name=""/>
        <dsp:cNvSpPr/>
      </dsp:nvSpPr>
      <dsp:spPr>
        <a:xfrm>
          <a:off x="2477163" y="605723"/>
          <a:ext cx="4043248" cy="4043248"/>
        </a:xfrm>
        <a:prstGeom prst="blockArc">
          <a:avLst>
            <a:gd name="adj1" fmla="val 16200000"/>
            <a:gd name="adj2" fmla="val 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C0647-6AC0-8744-86EF-9D1FB863C271}">
      <dsp:nvSpPr>
        <dsp:cNvPr id="0" name=""/>
        <dsp:cNvSpPr/>
      </dsp:nvSpPr>
      <dsp:spPr>
        <a:xfrm>
          <a:off x="3426841" y="1606088"/>
          <a:ext cx="2143891" cy="2042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Prospective</a:t>
          </a:r>
          <a:br>
            <a:rPr lang="en-US" sz="1400" kern="1200" dirty="0">
              <a:latin typeface="Lato" panose="020F0502020204030203" pitchFamily="34" charset="0"/>
            </a:rPr>
          </a:br>
          <a:r>
            <a:rPr lang="en-US" sz="1400" kern="1200" dirty="0">
              <a:latin typeface="Lato" panose="020F0502020204030203" pitchFamily="34" charset="0"/>
            </a:rPr>
            <a:t>Graduate Students for 2021</a:t>
          </a:r>
        </a:p>
      </dsp:txBody>
      <dsp:txXfrm>
        <a:off x="3740807" y="1905208"/>
        <a:ext cx="1515959" cy="1444278"/>
      </dsp:txXfrm>
    </dsp:sp>
    <dsp:sp modelId="{29435834-83F8-2841-8836-90C067A2B119}">
      <dsp:nvSpPr>
        <dsp:cNvPr id="0" name=""/>
        <dsp:cNvSpPr/>
      </dsp:nvSpPr>
      <dsp:spPr>
        <a:xfrm>
          <a:off x="3621597" y="-154026"/>
          <a:ext cx="1754380" cy="1613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91 Offers Made </a:t>
          </a:r>
          <a:br>
            <a:rPr lang="en-US" sz="1400" kern="1200" dirty="0">
              <a:latin typeface="Lato" panose="020F0502020204030203" pitchFamily="34" charset="0"/>
            </a:rPr>
          </a:br>
          <a:r>
            <a:rPr lang="en-US" sz="1400" kern="1200" dirty="0">
              <a:latin typeface="Lato" panose="020F0502020204030203" pitchFamily="34" charset="0"/>
            </a:rPr>
            <a:t>Out of 600+ Applicants</a:t>
          </a:r>
        </a:p>
      </dsp:txBody>
      <dsp:txXfrm>
        <a:off x="3878520" y="82249"/>
        <a:ext cx="1240534" cy="1140834"/>
      </dsp:txXfrm>
    </dsp:sp>
    <dsp:sp modelId="{1939BCBA-7B82-CC45-95CB-9FE61B839CD4}">
      <dsp:nvSpPr>
        <dsp:cNvPr id="0" name=""/>
        <dsp:cNvSpPr/>
      </dsp:nvSpPr>
      <dsp:spPr>
        <a:xfrm>
          <a:off x="5596279" y="1820655"/>
          <a:ext cx="1754380" cy="1613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59 women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31 men</a:t>
          </a:r>
        </a:p>
      </dsp:txBody>
      <dsp:txXfrm>
        <a:off x="5853202" y="2056930"/>
        <a:ext cx="1240534" cy="1140834"/>
      </dsp:txXfrm>
    </dsp:sp>
    <dsp:sp modelId="{E4791029-479D-3E41-807F-10191AFC2257}">
      <dsp:nvSpPr>
        <dsp:cNvPr id="0" name=""/>
        <dsp:cNvSpPr/>
      </dsp:nvSpPr>
      <dsp:spPr>
        <a:xfrm>
          <a:off x="3621597" y="3795337"/>
          <a:ext cx="1754380" cy="1613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63 Experiment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9 Theory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10 Both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9 Undecided</a:t>
          </a:r>
        </a:p>
      </dsp:txBody>
      <dsp:txXfrm>
        <a:off x="3878520" y="4031612"/>
        <a:ext cx="1240534" cy="1140834"/>
      </dsp:txXfrm>
    </dsp:sp>
    <dsp:sp modelId="{C5CDDE2A-0C0A-A24C-853F-EF82AFF44D37}">
      <dsp:nvSpPr>
        <dsp:cNvPr id="0" name=""/>
        <dsp:cNvSpPr/>
      </dsp:nvSpPr>
      <dsp:spPr>
        <a:xfrm>
          <a:off x="1646915" y="1820655"/>
          <a:ext cx="1754380" cy="1613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22 International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Lato" panose="020F0502020204030203" pitchFamily="34" charset="0"/>
            </a:rPr>
            <a:t>69 Domestic</a:t>
          </a:r>
        </a:p>
      </dsp:txBody>
      <dsp:txXfrm>
        <a:off x="1903838" y="2056930"/>
        <a:ext cx="1240534" cy="1140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9987A-6E7E-3C42-9529-A4D97C29EDB3}">
      <dsp:nvSpPr>
        <dsp:cNvPr id="0" name=""/>
        <dsp:cNvSpPr/>
      </dsp:nvSpPr>
      <dsp:spPr>
        <a:xfrm>
          <a:off x="4366381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0583"/>
              </a:lnTo>
              <a:lnTo>
                <a:pt x="110252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475CF-0B92-F647-8B47-88D289DBE5C4}">
      <dsp:nvSpPr>
        <dsp:cNvPr id="0" name=""/>
        <dsp:cNvSpPr/>
      </dsp:nvSpPr>
      <dsp:spPr>
        <a:xfrm>
          <a:off x="4256129" y="526552"/>
          <a:ext cx="110252" cy="4210583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210583"/>
              </a:lnTo>
              <a:lnTo>
                <a:pt x="0" y="421058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E297D-2A99-924C-95F5-90D9072F1114}">
      <dsp:nvSpPr>
        <dsp:cNvPr id="0" name=""/>
        <dsp:cNvSpPr/>
      </dsp:nvSpPr>
      <dsp:spPr>
        <a:xfrm>
          <a:off x="4366381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5069"/>
              </a:lnTo>
              <a:lnTo>
                <a:pt x="110252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62D9-17BD-D04D-B7B6-F9F2B6C85E79}">
      <dsp:nvSpPr>
        <dsp:cNvPr id="0" name=""/>
        <dsp:cNvSpPr/>
      </dsp:nvSpPr>
      <dsp:spPr>
        <a:xfrm>
          <a:off x="4256129" y="526552"/>
          <a:ext cx="110252" cy="346506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3465069"/>
              </a:lnTo>
              <a:lnTo>
                <a:pt x="0" y="34650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4B1E5-1932-0C41-8D7E-F31ED48D46E9}">
      <dsp:nvSpPr>
        <dsp:cNvPr id="0" name=""/>
        <dsp:cNvSpPr/>
      </dsp:nvSpPr>
      <dsp:spPr>
        <a:xfrm>
          <a:off x="4366381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9554"/>
              </a:lnTo>
              <a:lnTo>
                <a:pt x="110252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880B7-1D6E-634C-948B-AF346E8CE1D1}">
      <dsp:nvSpPr>
        <dsp:cNvPr id="0" name=""/>
        <dsp:cNvSpPr/>
      </dsp:nvSpPr>
      <dsp:spPr>
        <a:xfrm>
          <a:off x="4256129" y="526552"/>
          <a:ext cx="110252" cy="271955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2719554"/>
              </a:lnTo>
              <a:lnTo>
                <a:pt x="0" y="27195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D8682-6535-DD46-8B66-CD08F8348CFB}">
      <dsp:nvSpPr>
        <dsp:cNvPr id="0" name=""/>
        <dsp:cNvSpPr/>
      </dsp:nvSpPr>
      <dsp:spPr>
        <a:xfrm>
          <a:off x="4366381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4039"/>
              </a:lnTo>
              <a:lnTo>
                <a:pt x="110252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9A91F-6CD4-4E4E-80CC-839D57EED904}">
      <dsp:nvSpPr>
        <dsp:cNvPr id="0" name=""/>
        <dsp:cNvSpPr/>
      </dsp:nvSpPr>
      <dsp:spPr>
        <a:xfrm>
          <a:off x="4256129" y="526552"/>
          <a:ext cx="110252" cy="197403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974039"/>
              </a:lnTo>
              <a:lnTo>
                <a:pt x="0" y="19740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B2C80-1E32-5346-98B2-7EFADFF1D31A}">
      <dsp:nvSpPr>
        <dsp:cNvPr id="0" name=""/>
        <dsp:cNvSpPr/>
      </dsp:nvSpPr>
      <dsp:spPr>
        <a:xfrm>
          <a:off x="4366381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8524"/>
              </a:lnTo>
              <a:lnTo>
                <a:pt x="110252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DAE73-99F3-4741-A624-C58FEC2F61AE}">
      <dsp:nvSpPr>
        <dsp:cNvPr id="0" name=""/>
        <dsp:cNvSpPr/>
      </dsp:nvSpPr>
      <dsp:spPr>
        <a:xfrm>
          <a:off x="4256129" y="526552"/>
          <a:ext cx="110252" cy="1228524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1228524"/>
              </a:lnTo>
              <a:lnTo>
                <a:pt x="0" y="1228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7272C-3750-0B41-8669-9A460F84A4F2}">
      <dsp:nvSpPr>
        <dsp:cNvPr id="0" name=""/>
        <dsp:cNvSpPr/>
      </dsp:nvSpPr>
      <dsp:spPr>
        <a:xfrm>
          <a:off x="4366381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009"/>
              </a:lnTo>
              <a:lnTo>
                <a:pt x="110252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17644-DA3B-254F-A8FA-451F6F216641}">
      <dsp:nvSpPr>
        <dsp:cNvPr id="0" name=""/>
        <dsp:cNvSpPr/>
      </dsp:nvSpPr>
      <dsp:spPr>
        <a:xfrm>
          <a:off x="4256129" y="526552"/>
          <a:ext cx="110252" cy="483009"/>
        </a:xfrm>
        <a:custGeom>
          <a:avLst/>
          <a:gdLst/>
          <a:ahLst/>
          <a:cxnLst/>
          <a:rect l="0" t="0" r="0" b="0"/>
          <a:pathLst>
            <a:path>
              <a:moveTo>
                <a:pt x="110252" y="0"/>
              </a:moveTo>
              <a:lnTo>
                <a:pt x="110252" y="483009"/>
              </a:lnTo>
              <a:lnTo>
                <a:pt x="0" y="48300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328D1-5581-FF44-B291-034797F8EB15}">
      <dsp:nvSpPr>
        <dsp:cNvPr id="0" name=""/>
        <dsp:cNvSpPr/>
      </dsp:nvSpPr>
      <dsp:spPr>
        <a:xfrm>
          <a:off x="4366381" y="526552"/>
          <a:ext cx="3176313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3176313" y="4583341"/>
              </a:lnTo>
              <a:lnTo>
                <a:pt x="3176313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CFC4F-850F-3C4B-922A-775F95841D83}">
      <dsp:nvSpPr>
        <dsp:cNvPr id="0" name=""/>
        <dsp:cNvSpPr/>
      </dsp:nvSpPr>
      <dsp:spPr>
        <a:xfrm>
          <a:off x="4366381" y="526552"/>
          <a:ext cx="1905788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1905788" y="4583341"/>
              </a:lnTo>
              <a:lnTo>
                <a:pt x="1905788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62334-0708-9646-B879-6C416EEA828E}">
      <dsp:nvSpPr>
        <dsp:cNvPr id="0" name=""/>
        <dsp:cNvSpPr/>
      </dsp:nvSpPr>
      <dsp:spPr>
        <a:xfrm>
          <a:off x="4366381" y="526552"/>
          <a:ext cx="635262" cy="469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3341"/>
              </a:lnTo>
              <a:lnTo>
                <a:pt x="635262" y="4583341"/>
              </a:lnTo>
              <a:lnTo>
                <a:pt x="635262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7BFA6-A94E-A343-B2E1-6544F088587D}">
      <dsp:nvSpPr>
        <dsp:cNvPr id="0" name=""/>
        <dsp:cNvSpPr/>
      </dsp:nvSpPr>
      <dsp:spPr>
        <a:xfrm>
          <a:off x="3731118" y="526552"/>
          <a:ext cx="635262" cy="4693593"/>
        </a:xfrm>
        <a:custGeom>
          <a:avLst/>
          <a:gdLst/>
          <a:ahLst/>
          <a:cxnLst/>
          <a:rect l="0" t="0" r="0" b="0"/>
          <a:pathLst>
            <a:path>
              <a:moveTo>
                <a:pt x="635262" y="0"/>
              </a:moveTo>
              <a:lnTo>
                <a:pt x="635262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C38AA-AB97-5A44-AC17-6F36ABF0E58F}">
      <dsp:nvSpPr>
        <dsp:cNvPr id="0" name=""/>
        <dsp:cNvSpPr/>
      </dsp:nvSpPr>
      <dsp:spPr>
        <a:xfrm>
          <a:off x="2460593" y="526552"/>
          <a:ext cx="1905788" cy="4693593"/>
        </a:xfrm>
        <a:custGeom>
          <a:avLst/>
          <a:gdLst/>
          <a:ahLst/>
          <a:cxnLst/>
          <a:rect l="0" t="0" r="0" b="0"/>
          <a:pathLst>
            <a:path>
              <a:moveTo>
                <a:pt x="1905788" y="0"/>
              </a:moveTo>
              <a:lnTo>
                <a:pt x="1905788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3A41D-4879-FB46-A53B-697F95932053}">
      <dsp:nvSpPr>
        <dsp:cNvPr id="0" name=""/>
        <dsp:cNvSpPr/>
      </dsp:nvSpPr>
      <dsp:spPr>
        <a:xfrm>
          <a:off x="1190068" y="526552"/>
          <a:ext cx="3176313" cy="4693593"/>
        </a:xfrm>
        <a:custGeom>
          <a:avLst/>
          <a:gdLst/>
          <a:ahLst/>
          <a:cxnLst/>
          <a:rect l="0" t="0" r="0" b="0"/>
          <a:pathLst>
            <a:path>
              <a:moveTo>
                <a:pt x="3176313" y="0"/>
              </a:moveTo>
              <a:lnTo>
                <a:pt x="3176313" y="4583341"/>
              </a:lnTo>
              <a:lnTo>
                <a:pt x="0" y="4583341"/>
              </a:lnTo>
              <a:lnTo>
                <a:pt x="0" y="46935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F612E-C079-2540-846A-DBED422C3811}">
      <dsp:nvSpPr>
        <dsp:cNvPr id="0" name=""/>
        <dsp:cNvSpPr/>
      </dsp:nvSpPr>
      <dsp:spPr>
        <a:xfrm>
          <a:off x="3841371" y="1542"/>
          <a:ext cx="1050020" cy="525010"/>
        </a:xfrm>
        <a:prstGeom prst="rect">
          <a:avLst/>
        </a:prstGeom>
        <a:solidFill>
          <a:srgbClr val="0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Chair</a:t>
          </a:r>
          <a:br>
            <a:rPr lang="en-US" sz="1800" kern="1200" dirty="0"/>
          </a:br>
          <a:r>
            <a:rPr lang="en-US" sz="1400" kern="1200" dirty="0"/>
            <a:t>(Dasu)</a:t>
          </a:r>
        </a:p>
      </dsp:txBody>
      <dsp:txXfrm>
        <a:off x="3841371" y="1542"/>
        <a:ext cx="1050020" cy="525010"/>
      </dsp:txXfrm>
    </dsp:sp>
    <dsp:sp modelId="{C92CF5A0-E994-344F-AC45-EDB384A1319E}">
      <dsp:nvSpPr>
        <dsp:cNvPr id="0" name=""/>
        <dsp:cNvSpPr/>
      </dsp:nvSpPr>
      <dsp:spPr>
        <a:xfrm>
          <a:off x="665057" y="5220146"/>
          <a:ext cx="1050020" cy="525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 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Rzchowski</a:t>
          </a:r>
          <a:r>
            <a:rPr lang="en-US" sz="1000" kern="1200" dirty="0"/>
            <a:t>)</a:t>
          </a:r>
        </a:p>
      </dsp:txBody>
      <dsp:txXfrm>
        <a:off x="665057" y="5220146"/>
        <a:ext cx="1050020" cy="525010"/>
      </dsp:txXfrm>
    </dsp:sp>
    <dsp:sp modelId="{63A4EF7F-8935-034C-85B5-20BF0422F841}">
      <dsp:nvSpPr>
        <dsp:cNvPr id="0" name=""/>
        <dsp:cNvSpPr/>
      </dsp:nvSpPr>
      <dsp:spPr>
        <a:xfrm>
          <a:off x="1935583" y="5220146"/>
          <a:ext cx="1050020" cy="525010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Assoc. Chair</a:t>
          </a:r>
          <a:br>
            <a:rPr lang="en-US" sz="1000" kern="1200" dirty="0"/>
          </a:br>
          <a:r>
            <a:rPr lang="en-US" sz="1000" kern="1200" dirty="0"/>
            <a:t>Alumni Affairs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Joynt</a:t>
          </a:r>
          <a:r>
            <a:rPr lang="en-US" sz="1000" kern="1200" dirty="0"/>
            <a:t>)</a:t>
          </a:r>
        </a:p>
      </dsp:txBody>
      <dsp:txXfrm>
        <a:off x="1935583" y="5220146"/>
        <a:ext cx="1050020" cy="525010"/>
      </dsp:txXfrm>
    </dsp:sp>
    <dsp:sp modelId="{19237BE1-3456-ED4E-8C9B-7D1FA4BDF28A}">
      <dsp:nvSpPr>
        <dsp:cNvPr id="0" name=""/>
        <dsp:cNvSpPr/>
      </dsp:nvSpPr>
      <dsp:spPr>
        <a:xfrm>
          <a:off x="3206108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Department </a:t>
          </a:r>
          <a:br>
            <a:rPr lang="en-US" sz="1000" kern="1200" dirty="0"/>
          </a:br>
          <a:r>
            <a:rPr lang="en-US" sz="1000" kern="1200" dirty="0"/>
            <a:t>Administrator</a:t>
          </a:r>
          <a:br>
            <a:rPr lang="en-US" sz="1000" kern="1200" dirty="0"/>
          </a:br>
          <a:r>
            <a:rPr lang="en-US" sz="1000" kern="1200" dirty="0"/>
            <a:t>(</a:t>
          </a:r>
          <a:r>
            <a:rPr lang="en-US" sz="1000" kern="1200" dirty="0" err="1"/>
            <a:t>Lefkow</a:t>
          </a:r>
          <a:r>
            <a:rPr lang="en-US" sz="1000" kern="1200" dirty="0"/>
            <a:t>)</a:t>
          </a:r>
        </a:p>
      </dsp:txBody>
      <dsp:txXfrm>
        <a:off x="3206108" y="5220146"/>
        <a:ext cx="1050020" cy="525010"/>
      </dsp:txXfrm>
    </dsp:sp>
    <dsp:sp modelId="{877D5038-9B9E-2542-981E-EBA2DE4A8BF4}">
      <dsp:nvSpPr>
        <dsp:cNvPr id="0" name=""/>
        <dsp:cNvSpPr/>
      </dsp:nvSpPr>
      <dsp:spPr>
        <a:xfrm>
          <a:off x="4476633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Computing (Bradley)</a:t>
          </a:r>
        </a:p>
      </dsp:txBody>
      <dsp:txXfrm>
        <a:off x="4476633" y="5220146"/>
        <a:ext cx="1050020" cy="525010"/>
      </dsp:txXfrm>
    </dsp:sp>
    <dsp:sp modelId="{18318B7E-C828-4841-8103-103E3BB956CB}">
      <dsp:nvSpPr>
        <dsp:cNvPr id="0" name=""/>
        <dsp:cNvSpPr/>
      </dsp:nvSpPr>
      <dsp:spPr>
        <a:xfrm>
          <a:off x="5747159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Director of Communications (Perdue)</a:t>
          </a:r>
        </a:p>
      </dsp:txBody>
      <dsp:txXfrm>
        <a:off x="5747159" y="5220146"/>
        <a:ext cx="1050020" cy="525010"/>
      </dsp:txXfrm>
    </dsp:sp>
    <dsp:sp modelId="{3EEBFAD8-8C07-1A44-B216-39078108733C}">
      <dsp:nvSpPr>
        <dsp:cNvPr id="0" name=""/>
        <dsp:cNvSpPr/>
      </dsp:nvSpPr>
      <dsp:spPr>
        <a:xfrm>
          <a:off x="7017684" y="5220146"/>
          <a:ext cx="1050020" cy="525010"/>
        </a:xfrm>
        <a:prstGeom prst="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Physics Learning Center </a:t>
          </a:r>
          <a:br>
            <a:rPr lang="en-US" sz="1000" kern="1200" dirty="0"/>
          </a:br>
          <a:r>
            <a:rPr lang="en-US" sz="1000" kern="1200" dirty="0"/>
            <a:t>(Nossal)</a:t>
          </a:r>
        </a:p>
      </dsp:txBody>
      <dsp:txXfrm>
        <a:off x="7017684" y="5220146"/>
        <a:ext cx="1050020" cy="525010"/>
      </dsp:txXfrm>
    </dsp:sp>
    <dsp:sp modelId="{CBAD5E04-A36A-5446-89D2-520F066AEAB4}">
      <dsp:nvSpPr>
        <dsp:cNvPr id="0" name=""/>
        <dsp:cNvSpPr/>
      </dsp:nvSpPr>
      <dsp:spPr>
        <a:xfrm>
          <a:off x="3206108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Climate &amp; Diversity</a:t>
          </a:r>
        </a:p>
      </dsp:txBody>
      <dsp:txXfrm>
        <a:off x="3206108" y="747057"/>
        <a:ext cx="1050020" cy="525010"/>
      </dsp:txXfrm>
    </dsp:sp>
    <dsp:sp modelId="{F7809A5B-5C86-A14D-B78D-FBD9B56FD373}">
      <dsp:nvSpPr>
        <dsp:cNvPr id="0" name=""/>
        <dsp:cNvSpPr/>
      </dsp:nvSpPr>
      <dsp:spPr>
        <a:xfrm>
          <a:off x="4476633" y="747057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Faculty Recognition, Salaries</a:t>
          </a:r>
        </a:p>
      </dsp:txBody>
      <dsp:txXfrm>
        <a:off x="4476633" y="747057"/>
        <a:ext cx="1050020" cy="525010"/>
      </dsp:txXfrm>
    </dsp:sp>
    <dsp:sp modelId="{90964C48-D7D5-ED4E-8206-54050AFA6E87}">
      <dsp:nvSpPr>
        <dsp:cNvPr id="0" name=""/>
        <dsp:cNvSpPr/>
      </dsp:nvSpPr>
      <dsp:spPr>
        <a:xfrm>
          <a:off x="3206108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Outreach, Museum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 &amp; Events</a:t>
          </a:r>
        </a:p>
      </dsp:txBody>
      <dsp:txXfrm>
        <a:off x="3206108" y="1492571"/>
        <a:ext cx="1050020" cy="525010"/>
      </dsp:txXfrm>
    </dsp:sp>
    <dsp:sp modelId="{E16AAA35-A903-774B-9B87-114A9CEC573E}">
      <dsp:nvSpPr>
        <dsp:cNvPr id="0" name=""/>
        <dsp:cNvSpPr/>
      </dsp:nvSpPr>
      <dsp:spPr>
        <a:xfrm>
          <a:off x="4476633" y="149257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Student Awards</a:t>
          </a:r>
        </a:p>
      </dsp:txBody>
      <dsp:txXfrm>
        <a:off x="4476633" y="1492571"/>
        <a:ext cx="1050020" cy="525010"/>
      </dsp:txXfrm>
    </dsp:sp>
    <dsp:sp modelId="{7880AE8A-685A-1540-A47C-22F1F108927B}">
      <dsp:nvSpPr>
        <dsp:cNvPr id="0" name=""/>
        <dsp:cNvSpPr/>
      </dsp:nvSpPr>
      <dsp:spPr>
        <a:xfrm>
          <a:off x="3206108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New Staff, Promotions &amp; Mentoring</a:t>
          </a:r>
        </a:p>
      </dsp:txBody>
      <dsp:txXfrm>
        <a:off x="3206108" y="2238086"/>
        <a:ext cx="1050020" cy="525010"/>
      </dsp:txXfrm>
    </dsp:sp>
    <dsp:sp modelId="{CA1739DD-A008-B047-9227-8B1D100A8724}">
      <dsp:nvSpPr>
        <dsp:cNvPr id="0" name=""/>
        <dsp:cNvSpPr/>
      </dsp:nvSpPr>
      <dsp:spPr>
        <a:xfrm>
          <a:off x="4476633" y="223808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Strategic Planning</a:t>
          </a:r>
        </a:p>
      </dsp:txBody>
      <dsp:txXfrm>
        <a:off x="4476633" y="2238086"/>
        <a:ext cx="1050020" cy="525010"/>
      </dsp:txXfrm>
    </dsp:sp>
    <dsp:sp modelId="{57F319EC-80A7-3B46-8D74-DE6FCF49BFEC}">
      <dsp:nvSpPr>
        <dsp:cNvPr id="0" name=""/>
        <dsp:cNvSpPr/>
      </dsp:nvSpPr>
      <dsp:spPr>
        <a:xfrm>
          <a:off x="3206108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Curriculum</a:t>
          </a:r>
        </a:p>
      </dsp:txBody>
      <dsp:txXfrm>
        <a:off x="3206108" y="2983601"/>
        <a:ext cx="1050020" cy="525010"/>
      </dsp:txXfrm>
    </dsp:sp>
    <dsp:sp modelId="{8E3A9102-2E2C-A640-916C-8A2B60B72413}">
      <dsp:nvSpPr>
        <dsp:cNvPr id="0" name=""/>
        <dsp:cNvSpPr/>
      </dsp:nvSpPr>
      <dsp:spPr>
        <a:xfrm>
          <a:off x="4476633" y="298360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Colloquium</a:t>
          </a:r>
        </a:p>
      </dsp:txBody>
      <dsp:txXfrm>
        <a:off x="4476633" y="2983601"/>
        <a:ext cx="1050020" cy="525010"/>
      </dsp:txXfrm>
    </dsp:sp>
    <dsp:sp modelId="{6476555E-AF5C-7244-BB3E-B42814A48E6A}">
      <dsp:nvSpPr>
        <dsp:cNvPr id="0" name=""/>
        <dsp:cNvSpPr/>
      </dsp:nvSpPr>
      <dsp:spPr>
        <a:xfrm>
          <a:off x="3206108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00"/>
              </a:solidFill>
            </a:rPr>
            <a:t>Facilities</a:t>
          </a:r>
          <a:r>
            <a:rPr lang="en-US" sz="1000" kern="1200" dirty="0">
              <a:solidFill>
                <a:srgbClr val="000000"/>
              </a:solidFill>
            </a:rPr>
            <a:t> 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(Space, Library</a:t>
          </a:r>
          <a:br>
            <a:rPr lang="en-US" sz="1000" kern="1200" dirty="0">
              <a:solidFill>
                <a:srgbClr val="000000"/>
              </a:solidFill>
            </a:rPr>
          </a:br>
          <a:r>
            <a:rPr lang="en-US" sz="1000" kern="1200" dirty="0">
              <a:solidFill>
                <a:srgbClr val="000000"/>
              </a:solidFill>
            </a:rPr>
            <a:t>Computing, </a:t>
          </a:r>
          <a:r>
            <a:rPr lang="mr-IN" sz="1000" kern="1200" dirty="0">
              <a:solidFill>
                <a:srgbClr val="000000"/>
              </a:solidFill>
            </a:rPr>
            <a:t>…</a:t>
          </a:r>
          <a:r>
            <a:rPr lang="en-US" sz="1000" kern="1200" dirty="0">
              <a:solidFill>
                <a:srgbClr val="000000"/>
              </a:solidFill>
            </a:rPr>
            <a:t>) </a:t>
          </a:r>
        </a:p>
      </dsp:txBody>
      <dsp:txXfrm>
        <a:off x="3206108" y="3729116"/>
        <a:ext cx="1050020" cy="525010"/>
      </dsp:txXfrm>
    </dsp:sp>
    <dsp:sp modelId="{4943DC29-471D-6C4F-97AF-47438D185F58}">
      <dsp:nvSpPr>
        <dsp:cNvPr id="0" name=""/>
        <dsp:cNvSpPr/>
      </dsp:nvSpPr>
      <dsp:spPr>
        <a:xfrm>
          <a:off x="4476633" y="3729116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Dept. Finances</a:t>
          </a:r>
        </a:p>
      </dsp:txBody>
      <dsp:txXfrm>
        <a:off x="4476633" y="3729116"/>
        <a:ext cx="1050020" cy="525010"/>
      </dsp:txXfrm>
    </dsp:sp>
    <dsp:sp modelId="{A34EC8DF-50CB-5445-BA84-BE48B5AC1B9E}">
      <dsp:nvSpPr>
        <dsp:cNvPr id="0" name=""/>
        <dsp:cNvSpPr/>
      </dsp:nvSpPr>
      <dsp:spPr>
        <a:xfrm>
          <a:off x="3206108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Non-faculty Recognition, Salaries</a:t>
          </a:r>
        </a:p>
      </dsp:txBody>
      <dsp:txXfrm>
        <a:off x="3206108" y="4474631"/>
        <a:ext cx="1050020" cy="525010"/>
      </dsp:txXfrm>
    </dsp:sp>
    <dsp:sp modelId="{26834AC1-7941-4F46-BED4-938A6976A5BD}">
      <dsp:nvSpPr>
        <dsp:cNvPr id="0" name=""/>
        <dsp:cNvSpPr/>
      </dsp:nvSpPr>
      <dsp:spPr>
        <a:xfrm>
          <a:off x="4476633" y="4474631"/>
          <a:ext cx="1050020" cy="525010"/>
        </a:xfrm>
        <a:prstGeom prst="rect">
          <a:avLst/>
        </a:prstGeom>
        <a:solidFill>
          <a:srgbClr val="FFFFFF"/>
        </a:solidFill>
        <a:ln w="28575" cmpd="sng">
          <a:solidFill>
            <a:schemeClr val="tx1"/>
          </a:solidFill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0000"/>
              </a:solidFill>
            </a:rPr>
            <a:t>Physics Council</a:t>
          </a:r>
        </a:p>
      </dsp:txBody>
      <dsp:txXfrm>
        <a:off x="4476633" y="4474631"/>
        <a:ext cx="1050020" cy="525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02B2F-9FAD-3F46-945E-9DD31B83E43A}">
      <dsp:nvSpPr>
        <dsp:cNvPr id="0" name=""/>
        <dsp:cNvSpPr/>
      </dsp:nvSpPr>
      <dsp:spPr>
        <a:xfrm>
          <a:off x="6797731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AF74D-068C-FC43-8988-5A81461A812E}">
      <dsp:nvSpPr>
        <dsp:cNvPr id="0" name=""/>
        <dsp:cNvSpPr/>
      </dsp:nvSpPr>
      <dsp:spPr>
        <a:xfrm>
          <a:off x="6797731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149A7-F139-204D-B871-BA832339DCA5}">
      <dsp:nvSpPr>
        <dsp:cNvPr id="0" name=""/>
        <dsp:cNvSpPr/>
      </dsp:nvSpPr>
      <dsp:spPr>
        <a:xfrm>
          <a:off x="6797731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1F473-ADD6-B24E-A54D-DC3580FDE167}">
      <dsp:nvSpPr>
        <dsp:cNvPr id="0" name=""/>
        <dsp:cNvSpPr/>
      </dsp:nvSpPr>
      <dsp:spPr>
        <a:xfrm>
          <a:off x="6797731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FD23E-8B45-5243-A730-E840EFB203CF}">
      <dsp:nvSpPr>
        <dsp:cNvPr id="0" name=""/>
        <dsp:cNvSpPr/>
      </dsp:nvSpPr>
      <dsp:spPr>
        <a:xfrm>
          <a:off x="4215474" y="603705"/>
          <a:ext cx="3065160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3065160" y="126762"/>
              </a:lnTo>
              <a:lnTo>
                <a:pt x="3065160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662F3-4C42-7A4E-944F-07BEA8310B47}">
      <dsp:nvSpPr>
        <dsp:cNvPr id="0" name=""/>
        <dsp:cNvSpPr/>
      </dsp:nvSpPr>
      <dsp:spPr>
        <a:xfrm>
          <a:off x="5336950" y="1460858"/>
          <a:ext cx="181088" cy="3983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3950"/>
              </a:lnTo>
              <a:lnTo>
                <a:pt x="181088" y="398395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13365-E677-A243-9A9A-4C5E71B7E95A}">
      <dsp:nvSpPr>
        <dsp:cNvPr id="0" name=""/>
        <dsp:cNvSpPr/>
      </dsp:nvSpPr>
      <dsp:spPr>
        <a:xfrm>
          <a:off x="5336950" y="1460858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3F3C2-19AC-D34D-BCF8-FF551EC8D1D7}">
      <dsp:nvSpPr>
        <dsp:cNvPr id="0" name=""/>
        <dsp:cNvSpPr/>
      </dsp:nvSpPr>
      <dsp:spPr>
        <a:xfrm>
          <a:off x="5336950" y="1460858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7A613-BF73-4240-956B-8C3F67F8C770}">
      <dsp:nvSpPr>
        <dsp:cNvPr id="0" name=""/>
        <dsp:cNvSpPr/>
      </dsp:nvSpPr>
      <dsp:spPr>
        <a:xfrm>
          <a:off x="5336950" y="1460858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F6BE5-7011-DD4E-A571-C40EF5467101}">
      <dsp:nvSpPr>
        <dsp:cNvPr id="0" name=""/>
        <dsp:cNvSpPr/>
      </dsp:nvSpPr>
      <dsp:spPr>
        <a:xfrm>
          <a:off x="5336950" y="1460858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5CA3A-5301-384F-B101-FA6667F604D0}">
      <dsp:nvSpPr>
        <dsp:cNvPr id="0" name=""/>
        <dsp:cNvSpPr/>
      </dsp:nvSpPr>
      <dsp:spPr>
        <a:xfrm>
          <a:off x="4215474" y="603705"/>
          <a:ext cx="1604378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604378" y="126762"/>
              </a:lnTo>
              <a:lnTo>
                <a:pt x="1604378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92889-C3DE-D04F-92EE-DC5E8D422577}">
      <dsp:nvSpPr>
        <dsp:cNvPr id="0" name=""/>
        <dsp:cNvSpPr/>
      </dsp:nvSpPr>
      <dsp:spPr>
        <a:xfrm>
          <a:off x="3876168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3C35E-865B-E74B-85F9-6F0287BFDCF6}">
      <dsp:nvSpPr>
        <dsp:cNvPr id="0" name=""/>
        <dsp:cNvSpPr/>
      </dsp:nvSpPr>
      <dsp:spPr>
        <a:xfrm>
          <a:off x="3876168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DF7A7-D07B-1041-AA7C-B9AF9765FF7E}">
      <dsp:nvSpPr>
        <dsp:cNvPr id="0" name=""/>
        <dsp:cNvSpPr/>
      </dsp:nvSpPr>
      <dsp:spPr>
        <a:xfrm>
          <a:off x="3876168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A2070-73B7-5640-B19B-3556B31ED4DC}">
      <dsp:nvSpPr>
        <dsp:cNvPr id="0" name=""/>
        <dsp:cNvSpPr/>
      </dsp:nvSpPr>
      <dsp:spPr>
        <a:xfrm>
          <a:off x="3876168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4FE1B-A6C3-5540-BA69-53B7E88932F3}">
      <dsp:nvSpPr>
        <dsp:cNvPr id="0" name=""/>
        <dsp:cNvSpPr/>
      </dsp:nvSpPr>
      <dsp:spPr>
        <a:xfrm>
          <a:off x="2898289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1460781" y="126762"/>
              </a:lnTo>
              <a:lnTo>
                <a:pt x="1460781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0AA38-236C-DB4D-98C3-50A175F7CA7A}">
      <dsp:nvSpPr>
        <dsp:cNvPr id="0" name=""/>
        <dsp:cNvSpPr/>
      </dsp:nvSpPr>
      <dsp:spPr>
        <a:xfrm>
          <a:off x="2415386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291BF-8E90-2844-B5AE-8F0792236FF5}">
      <dsp:nvSpPr>
        <dsp:cNvPr id="0" name=""/>
        <dsp:cNvSpPr/>
      </dsp:nvSpPr>
      <dsp:spPr>
        <a:xfrm>
          <a:off x="2415386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77C83-7979-304A-9600-8E802DCC2564}">
      <dsp:nvSpPr>
        <dsp:cNvPr id="0" name=""/>
        <dsp:cNvSpPr/>
      </dsp:nvSpPr>
      <dsp:spPr>
        <a:xfrm>
          <a:off x="2415386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2741B-00A8-D246-929D-3B8283121AC0}">
      <dsp:nvSpPr>
        <dsp:cNvPr id="0" name=""/>
        <dsp:cNvSpPr/>
      </dsp:nvSpPr>
      <dsp:spPr>
        <a:xfrm>
          <a:off x="2415386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DCAF-F6FE-084D-BCA8-832FF4D98D3B}">
      <dsp:nvSpPr>
        <dsp:cNvPr id="0" name=""/>
        <dsp:cNvSpPr/>
      </dsp:nvSpPr>
      <dsp:spPr>
        <a:xfrm>
          <a:off x="2852569" y="1460858"/>
          <a:ext cx="91440" cy="253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71B1B-339C-FA48-8483-BCAE1509B5E6}">
      <dsp:nvSpPr>
        <dsp:cNvPr id="0" name=""/>
        <dsp:cNvSpPr/>
      </dsp:nvSpPr>
      <dsp:spPr>
        <a:xfrm>
          <a:off x="954605" y="2318011"/>
          <a:ext cx="181088" cy="312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797"/>
              </a:lnTo>
              <a:lnTo>
                <a:pt x="181088" y="312679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06654-C419-B048-A882-7FF4581B0EEB}">
      <dsp:nvSpPr>
        <dsp:cNvPr id="0" name=""/>
        <dsp:cNvSpPr/>
      </dsp:nvSpPr>
      <dsp:spPr>
        <a:xfrm>
          <a:off x="954605" y="2318011"/>
          <a:ext cx="181088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81088" y="226964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FD942-B2E5-F546-BD50-B9A369A7411D}">
      <dsp:nvSpPr>
        <dsp:cNvPr id="0" name=""/>
        <dsp:cNvSpPr/>
      </dsp:nvSpPr>
      <dsp:spPr>
        <a:xfrm>
          <a:off x="954605" y="2318011"/>
          <a:ext cx="181088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81088" y="141249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42306-72BA-B144-B814-33A518984650}">
      <dsp:nvSpPr>
        <dsp:cNvPr id="0" name=""/>
        <dsp:cNvSpPr/>
      </dsp:nvSpPr>
      <dsp:spPr>
        <a:xfrm>
          <a:off x="954605" y="2318011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37087-A345-8C40-B1B7-157C462EF5DB}">
      <dsp:nvSpPr>
        <dsp:cNvPr id="0" name=""/>
        <dsp:cNvSpPr/>
      </dsp:nvSpPr>
      <dsp:spPr>
        <a:xfrm>
          <a:off x="1437508" y="1460858"/>
          <a:ext cx="1460781" cy="253524"/>
        </a:xfrm>
        <a:custGeom>
          <a:avLst/>
          <a:gdLst/>
          <a:ahLst/>
          <a:cxnLst/>
          <a:rect l="0" t="0" r="0" b="0"/>
          <a:pathLst>
            <a:path>
              <a:moveTo>
                <a:pt x="1460781" y="0"/>
              </a:moveTo>
              <a:lnTo>
                <a:pt x="1460781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55076-FE4D-8C43-8327-887536B1F2FB}">
      <dsp:nvSpPr>
        <dsp:cNvPr id="0" name=""/>
        <dsp:cNvSpPr/>
      </dsp:nvSpPr>
      <dsp:spPr>
        <a:xfrm>
          <a:off x="2898289" y="603705"/>
          <a:ext cx="1317184" cy="253524"/>
        </a:xfrm>
        <a:custGeom>
          <a:avLst/>
          <a:gdLst/>
          <a:ahLst/>
          <a:cxnLst/>
          <a:rect l="0" t="0" r="0" b="0"/>
          <a:pathLst>
            <a:path>
              <a:moveTo>
                <a:pt x="1317184" y="0"/>
              </a:moveTo>
              <a:lnTo>
                <a:pt x="1317184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79668-29CE-6441-85C0-8AB9616D63B4}">
      <dsp:nvSpPr>
        <dsp:cNvPr id="0" name=""/>
        <dsp:cNvSpPr/>
      </dsp:nvSpPr>
      <dsp:spPr>
        <a:xfrm>
          <a:off x="4166325" y="603705"/>
          <a:ext cx="91440" cy="245574"/>
        </a:xfrm>
        <a:custGeom>
          <a:avLst/>
          <a:gdLst/>
          <a:ahLst/>
          <a:cxnLst/>
          <a:rect l="0" t="0" r="0" b="0"/>
          <a:pathLst>
            <a:path>
              <a:moveTo>
                <a:pt x="49148" y="0"/>
              </a:moveTo>
              <a:lnTo>
                <a:pt x="49148" y="118812"/>
              </a:lnTo>
              <a:lnTo>
                <a:pt x="45720" y="118812"/>
              </a:lnTo>
              <a:lnTo>
                <a:pt x="45720" y="24557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7635D-8F79-AA4D-AEE3-B5BB233570D7}">
      <dsp:nvSpPr>
        <dsp:cNvPr id="0" name=""/>
        <dsp:cNvSpPr/>
      </dsp:nvSpPr>
      <dsp:spPr>
        <a:xfrm>
          <a:off x="3611845" y="76"/>
          <a:ext cx="1207257" cy="603628"/>
        </a:xfrm>
        <a:prstGeom prst="rect">
          <a:avLst/>
        </a:prstGeom>
        <a:solidFill>
          <a:schemeClr val="tx1"/>
        </a:solidFill>
        <a:ln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Assoc. Chair (</a:t>
          </a:r>
          <a:r>
            <a:rPr lang="en-US" sz="1200" b="1" kern="1200" dirty="0" err="1">
              <a:solidFill>
                <a:schemeClr val="bg1"/>
              </a:solidFill>
            </a:rPr>
            <a:t>Rzchowski</a:t>
          </a:r>
          <a:r>
            <a:rPr lang="en-US" sz="1200" b="1" kern="1200" dirty="0">
              <a:solidFill>
                <a:schemeClr val="bg1"/>
              </a:solidFill>
            </a:rPr>
            <a:t>)</a:t>
          </a:r>
        </a:p>
      </dsp:txBody>
      <dsp:txXfrm>
        <a:off x="3611845" y="76"/>
        <a:ext cx="1207257" cy="603628"/>
      </dsp:txXfrm>
    </dsp:sp>
    <dsp:sp modelId="{9303EE52-2700-8E4F-B4B8-E385964D9896}">
      <dsp:nvSpPr>
        <dsp:cNvPr id="0" name=""/>
        <dsp:cNvSpPr/>
      </dsp:nvSpPr>
      <dsp:spPr>
        <a:xfrm>
          <a:off x="3464819" y="849279"/>
          <a:ext cx="1494452" cy="644754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Admin Support</a:t>
          </a:r>
          <a:br>
            <a:rPr lang="en-US" sz="1200" kern="1200" dirty="0"/>
          </a:br>
          <a:r>
            <a:rPr lang="en-US" sz="1200" kern="1200" dirty="0"/>
            <a:t>(Holland, Kennedy - Grad)</a:t>
          </a:r>
          <a:br>
            <a:rPr lang="en-US" sz="1200" kern="1200" dirty="0"/>
          </a:br>
          <a:r>
            <a:rPr lang="en-US" sz="1200" kern="1200" dirty="0"/>
            <a:t>(Tredinnick - UG)</a:t>
          </a:r>
        </a:p>
      </dsp:txBody>
      <dsp:txXfrm>
        <a:off x="3464819" y="849279"/>
        <a:ext cx="1494452" cy="644754"/>
      </dsp:txXfrm>
    </dsp:sp>
    <dsp:sp modelId="{BEAD9785-D6FE-F94F-937E-59C21A73F91F}">
      <dsp:nvSpPr>
        <dsp:cNvPr id="0" name=""/>
        <dsp:cNvSpPr/>
      </dsp:nvSpPr>
      <dsp:spPr>
        <a:xfrm>
          <a:off x="2294661" y="857229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UG Program </a:t>
          </a:r>
          <a:br>
            <a:rPr lang="en-US" sz="1200" kern="1200" dirty="0"/>
          </a:br>
          <a:r>
            <a:rPr lang="en-US" sz="1200" kern="1200" dirty="0"/>
            <a:t>(Reardon)</a:t>
          </a:r>
        </a:p>
      </dsp:txBody>
      <dsp:txXfrm>
        <a:off x="2294661" y="857229"/>
        <a:ext cx="1207257" cy="603628"/>
      </dsp:txXfrm>
    </dsp:sp>
    <dsp:sp modelId="{41CA7AF8-F2FE-974C-82B7-72638B550524}">
      <dsp:nvSpPr>
        <dsp:cNvPr id="0" name=""/>
        <dsp:cNvSpPr/>
      </dsp:nvSpPr>
      <dsp:spPr>
        <a:xfrm>
          <a:off x="833879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Service Courses</a:t>
          </a:r>
        </a:p>
      </dsp:txBody>
      <dsp:txXfrm>
        <a:off x="833879" y="1714382"/>
        <a:ext cx="1207257" cy="603628"/>
      </dsp:txXfrm>
    </dsp:sp>
    <dsp:sp modelId="{6D185394-041A-0646-85DB-BEB40980EA31}">
      <dsp:nvSpPr>
        <dsp:cNvPr id="0" name=""/>
        <dsp:cNvSpPr/>
      </dsp:nvSpPr>
      <dsp:spPr>
        <a:xfrm>
          <a:off x="1135693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Course Coordination (Thurs</a:t>
          </a:r>
          <a:r>
            <a:rPr lang="en-US" sz="1200" kern="1200" dirty="0">
              <a:latin typeface="News Gothic MT"/>
            </a:rPr>
            <a:t>, Mohammadi)</a:t>
          </a:r>
          <a:endParaRPr lang="en-US" sz="1200" kern="1200" dirty="0"/>
        </a:p>
      </dsp:txBody>
      <dsp:txXfrm>
        <a:off x="1135693" y="2571535"/>
        <a:ext cx="1207257" cy="603628"/>
      </dsp:txXfrm>
    </dsp:sp>
    <dsp:sp modelId="{C04E39E4-DDA3-AA47-8502-79CDBA8B96B5}">
      <dsp:nvSpPr>
        <dsp:cNvPr id="0" name=""/>
        <dsp:cNvSpPr/>
      </dsp:nvSpPr>
      <dsp:spPr>
        <a:xfrm>
          <a:off x="1135693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 Training &amp; Operations (Reardon)</a:t>
          </a:r>
        </a:p>
      </dsp:txBody>
      <dsp:txXfrm>
        <a:off x="1135693" y="3428687"/>
        <a:ext cx="1207257" cy="603628"/>
      </dsp:txXfrm>
    </dsp:sp>
    <dsp:sp modelId="{80B453E4-909A-7F4F-BEE9-27E25EBBBB1A}">
      <dsp:nvSpPr>
        <dsp:cNvPr id="0" name=""/>
        <dsp:cNvSpPr/>
      </dsp:nvSpPr>
      <dsp:spPr>
        <a:xfrm>
          <a:off x="1135693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Active Learning (Spike)</a:t>
          </a:r>
        </a:p>
      </dsp:txBody>
      <dsp:txXfrm>
        <a:off x="1135693" y="4285840"/>
        <a:ext cx="1207257" cy="603628"/>
      </dsp:txXfrm>
    </dsp:sp>
    <dsp:sp modelId="{C98EB0AF-45E0-1F46-B8D7-888B2B420A29}">
      <dsp:nvSpPr>
        <dsp:cNvPr id="0" name=""/>
        <dsp:cNvSpPr/>
      </dsp:nvSpPr>
      <dsp:spPr>
        <a:xfrm>
          <a:off x="1135693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Service Courses Committee</a:t>
          </a:r>
        </a:p>
      </dsp:txBody>
      <dsp:txXfrm>
        <a:off x="1135693" y="5142993"/>
        <a:ext cx="1207257" cy="603628"/>
      </dsp:txXfrm>
    </dsp:sp>
    <dsp:sp modelId="{8A3EEB84-DE9F-2947-9039-C03CF38EA44B}">
      <dsp:nvSpPr>
        <dsp:cNvPr id="0" name=""/>
        <dsp:cNvSpPr/>
      </dsp:nvSpPr>
      <dsp:spPr>
        <a:xfrm>
          <a:off x="2294661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Teaching Facilities</a:t>
          </a:r>
        </a:p>
      </dsp:txBody>
      <dsp:txXfrm>
        <a:off x="2294661" y="1714382"/>
        <a:ext cx="1207257" cy="603628"/>
      </dsp:txXfrm>
    </dsp:sp>
    <dsp:sp modelId="{7CF1CDB8-0AF0-9740-9A3C-2D13D9E7FB33}">
      <dsp:nvSpPr>
        <dsp:cNvPr id="0" name=""/>
        <dsp:cNvSpPr/>
      </dsp:nvSpPr>
      <dsp:spPr>
        <a:xfrm>
          <a:off x="2596475" y="2571535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Laboratories (Unks)</a:t>
          </a:r>
        </a:p>
      </dsp:txBody>
      <dsp:txXfrm>
        <a:off x="2596475" y="2571535"/>
        <a:ext cx="1207257" cy="603628"/>
      </dsp:txXfrm>
    </dsp:sp>
    <dsp:sp modelId="{56BF3358-BD68-A847-AB48-27F429FE0E2C}">
      <dsp:nvSpPr>
        <dsp:cNvPr id="0" name=""/>
        <dsp:cNvSpPr/>
      </dsp:nvSpPr>
      <dsp:spPr>
        <a:xfrm>
          <a:off x="2596475" y="3428687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Lecture Demos (</a:t>
          </a:r>
          <a:r>
            <a:rPr lang="en-US" sz="1200" kern="1200" dirty="0" err="1"/>
            <a:t>Narf</a:t>
          </a:r>
          <a:r>
            <a:rPr lang="en-US" sz="1200" kern="1200" dirty="0"/>
            <a:t>)</a:t>
          </a:r>
        </a:p>
      </dsp:txBody>
      <dsp:txXfrm>
        <a:off x="2596475" y="3428687"/>
        <a:ext cx="1207257" cy="603628"/>
      </dsp:txXfrm>
    </dsp:sp>
    <dsp:sp modelId="{15142900-47D2-DF48-9C94-014117921165}">
      <dsp:nvSpPr>
        <dsp:cNvPr id="0" name=""/>
        <dsp:cNvSpPr/>
      </dsp:nvSpPr>
      <dsp:spPr>
        <a:xfrm>
          <a:off x="2596475" y="4285840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Electronics Shop (Gates)</a:t>
          </a:r>
        </a:p>
      </dsp:txBody>
      <dsp:txXfrm>
        <a:off x="2596475" y="4285840"/>
        <a:ext cx="1207257" cy="603628"/>
      </dsp:txXfrm>
    </dsp:sp>
    <dsp:sp modelId="{5D85DB72-71B1-644A-8800-4443E308ECE5}">
      <dsp:nvSpPr>
        <dsp:cNvPr id="0" name=""/>
        <dsp:cNvSpPr/>
      </dsp:nvSpPr>
      <dsp:spPr>
        <a:xfrm>
          <a:off x="2596475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Laboratories Committee</a:t>
          </a:r>
        </a:p>
      </dsp:txBody>
      <dsp:txXfrm>
        <a:off x="2596475" y="5142993"/>
        <a:ext cx="1207257" cy="603628"/>
      </dsp:txXfrm>
    </dsp:sp>
    <dsp:sp modelId="{53B9B104-4814-7142-B7B6-BDF13B06DE78}">
      <dsp:nvSpPr>
        <dsp:cNvPr id="0" name=""/>
        <dsp:cNvSpPr/>
      </dsp:nvSpPr>
      <dsp:spPr>
        <a:xfrm>
          <a:off x="3755442" y="1714382"/>
          <a:ext cx="1207257" cy="6036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Physics Majors</a:t>
          </a:r>
        </a:p>
      </dsp:txBody>
      <dsp:txXfrm>
        <a:off x="3755442" y="1714382"/>
        <a:ext cx="1207257" cy="603628"/>
      </dsp:txXfrm>
    </dsp:sp>
    <dsp:sp modelId="{3F402248-818F-A642-9B1B-84409351207F}">
      <dsp:nvSpPr>
        <dsp:cNvPr id="0" name=""/>
        <dsp:cNvSpPr/>
      </dsp:nvSpPr>
      <dsp:spPr>
        <a:xfrm>
          <a:off x="4057257" y="2571535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Advisors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000" kern="1200" dirty="0">
              <a:solidFill>
                <a:srgbClr val="0070C0"/>
              </a:solidFill>
            </a:rPr>
            <a:t>(McCammon, Egedal, Yavuz)</a:t>
          </a:r>
        </a:p>
      </dsp:txBody>
      <dsp:txXfrm>
        <a:off x="4057257" y="2571535"/>
        <a:ext cx="1207257" cy="603628"/>
      </dsp:txXfrm>
    </dsp:sp>
    <dsp:sp modelId="{46C0CFB2-FC2F-E342-A81A-6FEB51FC9767}">
      <dsp:nvSpPr>
        <dsp:cNvPr id="0" name=""/>
        <dsp:cNvSpPr/>
      </dsp:nvSpPr>
      <dsp:spPr>
        <a:xfrm>
          <a:off x="4057257" y="3428687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AMEP Advisors </a:t>
          </a:r>
          <a:r>
            <a:rPr lang="en-US" sz="1000" kern="1200" dirty="0">
              <a:solidFill>
                <a:srgbClr val="0070C0"/>
              </a:solidFill>
            </a:rPr>
            <a:t>(Forest, McDermott</a:t>
          </a:r>
          <a:r>
            <a:rPr lang="en-US" sz="1000" kern="1200" dirty="0">
              <a:solidFill>
                <a:srgbClr val="0070C0"/>
              </a:solidFill>
              <a:latin typeface="News Gothic MT"/>
            </a:rPr>
            <a:t>, Yavuz)</a:t>
          </a:r>
          <a:endParaRPr lang="en-US" sz="1000" kern="1200" dirty="0">
            <a:solidFill>
              <a:srgbClr val="0070C0"/>
            </a:solidFill>
          </a:endParaRPr>
        </a:p>
      </dsp:txBody>
      <dsp:txXfrm>
        <a:off x="4057257" y="3428687"/>
        <a:ext cx="1207257" cy="603628"/>
      </dsp:txXfrm>
    </dsp:sp>
    <dsp:sp modelId="{EBE6314D-6F09-874E-B7A7-ED7A10D1C390}">
      <dsp:nvSpPr>
        <dsp:cNvPr id="0" name=""/>
        <dsp:cNvSpPr/>
      </dsp:nvSpPr>
      <dsp:spPr>
        <a:xfrm>
          <a:off x="4057257" y="4285840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Physics Club Advisor (McCammon)</a:t>
          </a:r>
        </a:p>
      </dsp:txBody>
      <dsp:txXfrm>
        <a:off x="4057257" y="4285840"/>
        <a:ext cx="1207257" cy="603628"/>
      </dsp:txXfrm>
    </dsp:sp>
    <dsp:sp modelId="{F8EAAACA-A09C-5D43-A653-7A7DBE956DFE}">
      <dsp:nvSpPr>
        <dsp:cNvPr id="0" name=""/>
        <dsp:cNvSpPr/>
      </dsp:nvSpPr>
      <dsp:spPr>
        <a:xfrm>
          <a:off x="4057257" y="5142993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Garage Physics</a:t>
          </a:r>
          <a:br>
            <a:rPr lang="en-US" sz="1200" kern="1200" dirty="0">
              <a:solidFill>
                <a:srgbClr val="0070C0"/>
              </a:solidFill>
            </a:rPr>
          </a:br>
          <a:r>
            <a:rPr lang="en-US" sz="1200" kern="1200" dirty="0">
              <a:solidFill>
                <a:srgbClr val="0070C0"/>
              </a:solidFill>
            </a:rPr>
            <a:t>(Carlsmith)</a:t>
          </a:r>
        </a:p>
      </dsp:txBody>
      <dsp:txXfrm>
        <a:off x="4057257" y="5142993"/>
        <a:ext cx="1207257" cy="603628"/>
      </dsp:txXfrm>
    </dsp:sp>
    <dsp:sp modelId="{B2437579-7E1F-4E44-A341-A5D0A9BEE007}">
      <dsp:nvSpPr>
        <dsp:cNvPr id="0" name=""/>
        <dsp:cNvSpPr/>
      </dsp:nvSpPr>
      <dsp:spPr>
        <a:xfrm>
          <a:off x="5216224" y="857229"/>
          <a:ext cx="1207257" cy="603628"/>
        </a:xfrm>
        <a:prstGeom prst="rect">
          <a:avLst/>
        </a:prstGeom>
        <a:solidFill>
          <a:schemeClr val="tx1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Committees</a:t>
          </a:r>
        </a:p>
      </dsp:txBody>
      <dsp:txXfrm>
        <a:off x="5216224" y="857229"/>
        <a:ext cx="1207257" cy="603628"/>
      </dsp:txXfrm>
    </dsp:sp>
    <dsp:sp modelId="{9D82E3B9-912D-A04E-A8D1-D0D334EDE8FB}">
      <dsp:nvSpPr>
        <dsp:cNvPr id="0" name=""/>
        <dsp:cNvSpPr/>
      </dsp:nvSpPr>
      <dsp:spPr>
        <a:xfrm>
          <a:off x="5518038" y="1714382"/>
          <a:ext cx="1207257" cy="603628"/>
        </a:xfrm>
        <a:prstGeom prst="rect">
          <a:avLst/>
        </a:prstGeom>
        <a:noFill/>
        <a:ln w="38100">
          <a:solidFill>
            <a:srgbClr val="0070C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70C0"/>
              </a:solidFill>
            </a:rPr>
            <a:t>UG Program Committee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5518038" y="1714382"/>
        <a:ext cx="1207257" cy="603628"/>
      </dsp:txXfrm>
    </dsp:sp>
    <dsp:sp modelId="{90A3ACB9-0A02-314D-B0D5-9B148ED9A018}">
      <dsp:nvSpPr>
        <dsp:cNvPr id="0" name=""/>
        <dsp:cNvSpPr/>
      </dsp:nvSpPr>
      <dsp:spPr>
        <a:xfrm>
          <a:off x="5518038" y="2571535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Program Committee</a:t>
          </a:r>
        </a:p>
      </dsp:txBody>
      <dsp:txXfrm>
        <a:off x="5518038" y="2571535"/>
        <a:ext cx="1207257" cy="603628"/>
      </dsp:txXfrm>
    </dsp:sp>
    <dsp:sp modelId="{3A90F707-D297-AD47-857C-5E6840CE35F4}">
      <dsp:nvSpPr>
        <dsp:cNvPr id="0" name=""/>
        <dsp:cNvSpPr/>
      </dsp:nvSpPr>
      <dsp:spPr>
        <a:xfrm>
          <a:off x="5518038" y="3428687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Admissions Committee</a:t>
          </a:r>
        </a:p>
      </dsp:txBody>
      <dsp:txXfrm>
        <a:off x="5518038" y="3428687"/>
        <a:ext cx="1207257" cy="603628"/>
      </dsp:txXfrm>
    </dsp:sp>
    <dsp:sp modelId="{5F6C9FFC-BF6B-D442-B26D-898666578861}">
      <dsp:nvSpPr>
        <dsp:cNvPr id="0" name=""/>
        <dsp:cNvSpPr/>
      </dsp:nvSpPr>
      <dsp:spPr>
        <a:xfrm>
          <a:off x="5518038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Qual Exam Committee</a:t>
          </a:r>
        </a:p>
      </dsp:txBody>
      <dsp:txXfrm>
        <a:off x="5518038" y="4285840"/>
        <a:ext cx="1207257" cy="603628"/>
      </dsp:txXfrm>
    </dsp:sp>
    <dsp:sp modelId="{27922508-DAA7-F94E-AC40-8217981BC1C5}">
      <dsp:nvSpPr>
        <dsp:cNvPr id="0" name=""/>
        <dsp:cNvSpPr/>
      </dsp:nvSpPr>
      <dsp:spPr>
        <a:xfrm>
          <a:off x="5518038" y="5142993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Prelim Exam Committee</a:t>
          </a:r>
        </a:p>
      </dsp:txBody>
      <dsp:txXfrm>
        <a:off x="5518038" y="5142993"/>
        <a:ext cx="1207257" cy="603628"/>
      </dsp:txXfrm>
    </dsp:sp>
    <dsp:sp modelId="{F8908947-E31A-AC40-86B1-FF2FCF70223F}">
      <dsp:nvSpPr>
        <dsp:cNvPr id="0" name=""/>
        <dsp:cNvSpPr/>
      </dsp:nvSpPr>
      <dsp:spPr>
        <a:xfrm>
          <a:off x="6677006" y="857229"/>
          <a:ext cx="1207257" cy="603628"/>
        </a:xfrm>
        <a:prstGeom prst="rect">
          <a:avLst/>
        </a:prstGeom>
        <a:solidFill>
          <a:srgbClr val="945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Director of </a:t>
          </a:r>
          <a:br>
            <a:rPr lang="en-US" sz="1200" kern="1200" dirty="0"/>
          </a:br>
          <a:r>
            <a:rPr lang="en-US" sz="1200" kern="1200" dirty="0"/>
            <a:t>Grad Program (Schmidt)</a:t>
          </a:r>
        </a:p>
      </dsp:txBody>
      <dsp:txXfrm>
        <a:off x="6677006" y="857229"/>
        <a:ext cx="1207257" cy="603628"/>
      </dsp:txXfrm>
    </dsp:sp>
    <dsp:sp modelId="{A1C365E3-CCC9-9D42-A472-A18C1F3CE36A}">
      <dsp:nvSpPr>
        <dsp:cNvPr id="0" name=""/>
        <dsp:cNvSpPr/>
      </dsp:nvSpPr>
      <dsp:spPr>
        <a:xfrm>
          <a:off x="6978820" y="1714382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Advising on </a:t>
          </a:r>
          <a:br>
            <a:rPr lang="en-US" sz="1200" kern="1200" dirty="0">
              <a:solidFill>
                <a:schemeClr val="bg1"/>
              </a:solidFill>
            </a:rPr>
          </a:br>
          <a:r>
            <a:rPr lang="en-US" sz="1200" kern="1200" dirty="0">
              <a:solidFill>
                <a:schemeClr val="bg1"/>
              </a:solidFill>
            </a:rPr>
            <a:t>Course Plan</a:t>
          </a:r>
          <a:endParaRPr lang="en-US" sz="1200" kern="1200" dirty="0">
            <a:solidFill>
              <a:srgbClr val="945200"/>
            </a:solidFill>
          </a:endParaRPr>
        </a:p>
      </dsp:txBody>
      <dsp:txXfrm>
        <a:off x="6978820" y="1714382"/>
        <a:ext cx="1207257" cy="603628"/>
      </dsp:txXfrm>
    </dsp:sp>
    <dsp:sp modelId="{DD2A0B77-F2ED-7D44-984A-991AC8F5E3F3}">
      <dsp:nvSpPr>
        <dsp:cNvPr id="0" name=""/>
        <dsp:cNvSpPr/>
      </dsp:nvSpPr>
      <dsp:spPr>
        <a:xfrm>
          <a:off x="6978820" y="2571535"/>
          <a:ext cx="1207257" cy="603628"/>
        </a:xfrm>
        <a:prstGeom prst="rect">
          <a:avLst/>
        </a:prstGeom>
        <a:solidFill>
          <a:srgbClr val="9452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Qual Exam Preparation</a:t>
          </a:r>
        </a:p>
      </dsp:txBody>
      <dsp:txXfrm>
        <a:off x="6978820" y="2571535"/>
        <a:ext cx="1207257" cy="603628"/>
      </dsp:txXfrm>
    </dsp:sp>
    <dsp:sp modelId="{E972CB59-74A7-DE40-A62B-86D82D3A0503}">
      <dsp:nvSpPr>
        <dsp:cNvPr id="0" name=""/>
        <dsp:cNvSpPr/>
      </dsp:nvSpPr>
      <dsp:spPr>
        <a:xfrm>
          <a:off x="6978820" y="3428687"/>
          <a:ext cx="1207257" cy="603628"/>
        </a:xfrm>
        <a:prstGeom prst="rect">
          <a:avLst/>
        </a:prstGeom>
        <a:solidFill>
          <a:srgbClr val="945200"/>
        </a:solidFill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Interfacing with Grad Mentor Committees</a:t>
          </a:r>
        </a:p>
      </dsp:txBody>
      <dsp:txXfrm>
        <a:off x="6978820" y="3428687"/>
        <a:ext cx="1207257" cy="603628"/>
      </dsp:txXfrm>
    </dsp:sp>
    <dsp:sp modelId="{18915EE5-88A5-2D4A-A286-9A8D48CFCE8F}">
      <dsp:nvSpPr>
        <dsp:cNvPr id="0" name=""/>
        <dsp:cNvSpPr/>
      </dsp:nvSpPr>
      <dsp:spPr>
        <a:xfrm>
          <a:off x="6978820" y="4285840"/>
          <a:ext cx="1207257" cy="603628"/>
        </a:xfrm>
        <a:prstGeom prst="rect">
          <a:avLst/>
        </a:prstGeom>
        <a:noFill/>
        <a:ln w="38100">
          <a:solidFill>
            <a:srgbClr val="945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945200"/>
              </a:solidFill>
            </a:rPr>
            <a:t>Grad Mentor Committees</a:t>
          </a:r>
        </a:p>
      </dsp:txBody>
      <dsp:txXfrm>
        <a:off x="6978820" y="4285840"/>
        <a:ext cx="1207257" cy="603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C027B-2CE2-F143-B689-907083BE0B66}">
      <dsp:nvSpPr>
        <dsp:cNvPr id="0" name=""/>
        <dsp:cNvSpPr/>
      </dsp:nvSpPr>
      <dsp:spPr>
        <a:xfrm>
          <a:off x="5096772" y="4889469"/>
          <a:ext cx="2191172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2191172" y="126762"/>
              </a:lnTo>
              <a:lnTo>
                <a:pt x="2191172" y="253524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6116A-EDF9-1542-BB0B-C121F11A3D20}">
      <dsp:nvSpPr>
        <dsp:cNvPr id="0" name=""/>
        <dsp:cNvSpPr/>
      </dsp:nvSpPr>
      <dsp:spPr>
        <a:xfrm>
          <a:off x="5096772" y="4889469"/>
          <a:ext cx="730390" cy="25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62"/>
              </a:lnTo>
              <a:lnTo>
                <a:pt x="730390" y="126762"/>
              </a:lnTo>
              <a:lnTo>
                <a:pt x="730390" y="253524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5ED03-B801-4541-A2D8-BD772BCC5155}">
      <dsp:nvSpPr>
        <dsp:cNvPr id="0" name=""/>
        <dsp:cNvSpPr/>
      </dsp:nvSpPr>
      <dsp:spPr>
        <a:xfrm>
          <a:off x="4366381" y="4889469"/>
          <a:ext cx="730390" cy="253524"/>
        </a:xfrm>
        <a:custGeom>
          <a:avLst/>
          <a:gdLst/>
          <a:ahLst/>
          <a:cxnLst/>
          <a:rect l="0" t="0" r="0" b="0"/>
          <a:pathLst>
            <a:path>
              <a:moveTo>
                <a:pt x="730390" y="0"/>
              </a:moveTo>
              <a:lnTo>
                <a:pt x="730390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F21BF-C1F3-024C-8A45-A3FF9888ADC8}">
      <dsp:nvSpPr>
        <dsp:cNvPr id="0" name=""/>
        <dsp:cNvSpPr/>
      </dsp:nvSpPr>
      <dsp:spPr>
        <a:xfrm>
          <a:off x="2905599" y="4889469"/>
          <a:ext cx="2191172" cy="253524"/>
        </a:xfrm>
        <a:custGeom>
          <a:avLst/>
          <a:gdLst/>
          <a:ahLst/>
          <a:cxnLst/>
          <a:rect l="0" t="0" r="0" b="0"/>
          <a:pathLst>
            <a:path>
              <a:moveTo>
                <a:pt x="2191172" y="0"/>
              </a:moveTo>
              <a:lnTo>
                <a:pt x="2191172" y="126762"/>
              </a:lnTo>
              <a:lnTo>
                <a:pt x="0" y="126762"/>
              </a:lnTo>
              <a:lnTo>
                <a:pt x="0" y="253524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991FB-70A6-574B-B291-18232C4F3C50}">
      <dsp:nvSpPr>
        <dsp:cNvPr id="0" name=""/>
        <dsp:cNvSpPr/>
      </dsp:nvSpPr>
      <dsp:spPr>
        <a:xfrm>
          <a:off x="2175208" y="603705"/>
          <a:ext cx="2317934" cy="3983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3950"/>
              </a:lnTo>
              <a:lnTo>
                <a:pt x="2317934" y="3983950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EA114F-63CF-4F48-8092-BB859D6F412A}">
      <dsp:nvSpPr>
        <dsp:cNvPr id="0" name=""/>
        <dsp:cNvSpPr/>
      </dsp:nvSpPr>
      <dsp:spPr>
        <a:xfrm>
          <a:off x="2048446" y="603705"/>
          <a:ext cx="126762" cy="3983950"/>
        </a:xfrm>
        <a:custGeom>
          <a:avLst/>
          <a:gdLst/>
          <a:ahLst/>
          <a:cxnLst/>
          <a:rect l="0" t="0" r="0" b="0"/>
          <a:pathLst>
            <a:path>
              <a:moveTo>
                <a:pt x="126762" y="0"/>
              </a:moveTo>
              <a:lnTo>
                <a:pt x="126762" y="3983950"/>
              </a:lnTo>
              <a:lnTo>
                <a:pt x="0" y="3983950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46D525-C102-4772-9F5D-31A7183525F8}">
      <dsp:nvSpPr>
        <dsp:cNvPr id="0" name=""/>
        <dsp:cNvSpPr/>
      </dsp:nvSpPr>
      <dsp:spPr>
        <a:xfrm>
          <a:off x="2422696" y="3175163"/>
          <a:ext cx="181088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81088" y="555338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370CD-1B86-9342-997B-07FBDB5EC05F}">
      <dsp:nvSpPr>
        <dsp:cNvPr id="0" name=""/>
        <dsp:cNvSpPr/>
      </dsp:nvSpPr>
      <dsp:spPr>
        <a:xfrm>
          <a:off x="2175208" y="603705"/>
          <a:ext cx="126762" cy="2269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9644"/>
              </a:lnTo>
              <a:lnTo>
                <a:pt x="126762" y="2269644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1821B-2CB1-5746-867D-9234FDF3B145}">
      <dsp:nvSpPr>
        <dsp:cNvPr id="0" name=""/>
        <dsp:cNvSpPr/>
      </dsp:nvSpPr>
      <dsp:spPr>
        <a:xfrm>
          <a:off x="2048446" y="603705"/>
          <a:ext cx="126762" cy="2269644"/>
        </a:xfrm>
        <a:custGeom>
          <a:avLst/>
          <a:gdLst/>
          <a:ahLst/>
          <a:cxnLst/>
          <a:rect l="0" t="0" r="0" b="0"/>
          <a:pathLst>
            <a:path>
              <a:moveTo>
                <a:pt x="126762" y="0"/>
              </a:moveTo>
              <a:lnTo>
                <a:pt x="126762" y="2269644"/>
              </a:lnTo>
              <a:lnTo>
                <a:pt x="0" y="2269644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E17AD-4C25-D543-8D61-42C4C2251B96}">
      <dsp:nvSpPr>
        <dsp:cNvPr id="0" name=""/>
        <dsp:cNvSpPr/>
      </dsp:nvSpPr>
      <dsp:spPr>
        <a:xfrm>
          <a:off x="2175208" y="603705"/>
          <a:ext cx="126762" cy="141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491"/>
              </a:lnTo>
              <a:lnTo>
                <a:pt x="126762" y="1412491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6C48C-AC31-C44A-8B89-0C820B87EA01}">
      <dsp:nvSpPr>
        <dsp:cNvPr id="0" name=""/>
        <dsp:cNvSpPr/>
      </dsp:nvSpPr>
      <dsp:spPr>
        <a:xfrm>
          <a:off x="2048446" y="603705"/>
          <a:ext cx="126762" cy="1412491"/>
        </a:xfrm>
        <a:custGeom>
          <a:avLst/>
          <a:gdLst/>
          <a:ahLst/>
          <a:cxnLst/>
          <a:rect l="0" t="0" r="0" b="0"/>
          <a:pathLst>
            <a:path>
              <a:moveTo>
                <a:pt x="126762" y="0"/>
              </a:moveTo>
              <a:lnTo>
                <a:pt x="126762" y="1412491"/>
              </a:lnTo>
              <a:lnTo>
                <a:pt x="0" y="1412491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4972E-3581-3949-8B2A-FC680921071D}">
      <dsp:nvSpPr>
        <dsp:cNvPr id="0" name=""/>
        <dsp:cNvSpPr/>
      </dsp:nvSpPr>
      <dsp:spPr>
        <a:xfrm>
          <a:off x="2175208" y="603705"/>
          <a:ext cx="126762" cy="555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338"/>
              </a:lnTo>
              <a:lnTo>
                <a:pt x="126762" y="555338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9FDA1-1827-6A4A-9898-58E6F518D204}">
      <dsp:nvSpPr>
        <dsp:cNvPr id="0" name=""/>
        <dsp:cNvSpPr/>
      </dsp:nvSpPr>
      <dsp:spPr>
        <a:xfrm>
          <a:off x="2048446" y="603705"/>
          <a:ext cx="126762" cy="555338"/>
        </a:xfrm>
        <a:custGeom>
          <a:avLst/>
          <a:gdLst/>
          <a:ahLst/>
          <a:cxnLst/>
          <a:rect l="0" t="0" r="0" b="0"/>
          <a:pathLst>
            <a:path>
              <a:moveTo>
                <a:pt x="126762" y="0"/>
              </a:moveTo>
              <a:lnTo>
                <a:pt x="126762" y="555338"/>
              </a:lnTo>
              <a:lnTo>
                <a:pt x="0" y="555338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F7604-31C8-5046-BD59-048B12E1A920}">
      <dsp:nvSpPr>
        <dsp:cNvPr id="0" name=""/>
        <dsp:cNvSpPr/>
      </dsp:nvSpPr>
      <dsp:spPr>
        <a:xfrm>
          <a:off x="1571580" y="76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Department </a:t>
          </a:r>
          <a:br>
            <a:rPr lang="en-US" sz="1300" kern="1200" dirty="0"/>
          </a:br>
          <a:r>
            <a:rPr lang="en-US" sz="1300" kern="1200" dirty="0"/>
            <a:t>Administrator</a:t>
          </a:r>
          <a:br>
            <a:rPr lang="en-US" sz="1300" kern="1200" dirty="0"/>
          </a:br>
          <a:r>
            <a:rPr lang="en-US" sz="1300" kern="1200" dirty="0"/>
            <a:t>(</a:t>
          </a:r>
          <a:r>
            <a:rPr lang="en-US" sz="1300" kern="1200" dirty="0" err="1"/>
            <a:t>Lefkow</a:t>
          </a:r>
          <a:r>
            <a:rPr lang="en-US" sz="1300" kern="1200" dirty="0"/>
            <a:t>)</a:t>
          </a:r>
        </a:p>
      </dsp:txBody>
      <dsp:txXfrm>
        <a:off x="1571580" y="76"/>
        <a:ext cx="1207257" cy="603628"/>
      </dsp:txXfrm>
    </dsp:sp>
    <dsp:sp modelId="{63CAF2D6-9627-1044-B0CD-1D163357E5C3}">
      <dsp:nvSpPr>
        <dsp:cNvPr id="0" name=""/>
        <dsp:cNvSpPr/>
      </dsp:nvSpPr>
      <dsp:spPr>
        <a:xfrm>
          <a:off x="841189" y="857229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Travel </a:t>
          </a:r>
          <a:br>
            <a:rPr lang="en-US" sz="1300" kern="1200" dirty="0"/>
          </a:br>
          <a:r>
            <a:rPr lang="en-US" sz="1300" kern="1200" dirty="0"/>
            <a:t>(Bannon</a:t>
          </a:r>
          <a:r>
            <a:rPr lang="en-US" sz="1300" kern="1200" dirty="0">
              <a:latin typeface="News Gothic MT"/>
            </a:rPr>
            <a:t>, Kinzley)</a:t>
          </a:r>
          <a:endParaRPr lang="en-US" sz="1300" kern="1200" dirty="0"/>
        </a:p>
      </dsp:txBody>
      <dsp:txXfrm>
        <a:off x="841189" y="857229"/>
        <a:ext cx="1207257" cy="603628"/>
      </dsp:txXfrm>
    </dsp:sp>
    <dsp:sp modelId="{7FC91E09-A853-1442-A8D8-934300AF4801}">
      <dsp:nvSpPr>
        <dsp:cNvPr id="0" name=""/>
        <dsp:cNvSpPr/>
      </dsp:nvSpPr>
      <dsp:spPr>
        <a:xfrm>
          <a:off x="2301971" y="857229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Purchasing (Austin)</a:t>
          </a:r>
        </a:p>
      </dsp:txBody>
      <dsp:txXfrm>
        <a:off x="2301971" y="857229"/>
        <a:ext cx="1207257" cy="603628"/>
      </dsp:txXfrm>
    </dsp:sp>
    <dsp:sp modelId="{B5E806E7-F570-3346-A042-A29A0189792C}">
      <dsp:nvSpPr>
        <dsp:cNvPr id="0" name=""/>
        <dsp:cNvSpPr/>
      </dsp:nvSpPr>
      <dsp:spPr>
        <a:xfrm>
          <a:off x="841189" y="1714382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Research Program </a:t>
          </a:r>
          <a:br>
            <a:rPr lang="en-US" sz="1300" kern="1200" dirty="0"/>
          </a:br>
          <a:r>
            <a:rPr lang="en-US" sz="1300" kern="1200" dirty="0"/>
            <a:t>(Kmiec)</a:t>
          </a:r>
        </a:p>
      </dsp:txBody>
      <dsp:txXfrm>
        <a:off x="841189" y="1714382"/>
        <a:ext cx="1207257" cy="603628"/>
      </dsp:txXfrm>
    </dsp:sp>
    <dsp:sp modelId="{8839E1E6-09AE-594E-8B06-AC4E6E0857CC}">
      <dsp:nvSpPr>
        <dsp:cNvPr id="0" name=""/>
        <dsp:cNvSpPr/>
      </dsp:nvSpPr>
      <dsp:spPr>
        <a:xfrm>
          <a:off x="2301971" y="1714382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Payroll &amp; HR (</a:t>
          </a:r>
          <a:r>
            <a:rPr lang="en-US" sz="1300" kern="1200" dirty="0">
              <a:latin typeface="News Gothic MT"/>
            </a:rPr>
            <a:t>Hering</a:t>
          </a:r>
          <a:r>
            <a:rPr lang="en-US" sz="1300" kern="1200" dirty="0"/>
            <a:t>)</a:t>
          </a:r>
        </a:p>
      </dsp:txBody>
      <dsp:txXfrm>
        <a:off x="2301971" y="1714382"/>
        <a:ext cx="1207257" cy="603628"/>
      </dsp:txXfrm>
    </dsp:sp>
    <dsp:sp modelId="{155806FD-E4C5-EA46-96BB-2FF2C6E60217}">
      <dsp:nvSpPr>
        <dsp:cNvPr id="0" name=""/>
        <dsp:cNvSpPr/>
      </dsp:nvSpPr>
      <dsp:spPr>
        <a:xfrm>
          <a:off x="841189" y="2571535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UG Student Services Coord (Tredinnick)</a:t>
          </a:r>
        </a:p>
      </dsp:txBody>
      <dsp:txXfrm>
        <a:off x="841189" y="2571535"/>
        <a:ext cx="1207257" cy="603628"/>
      </dsp:txXfrm>
    </dsp:sp>
    <dsp:sp modelId="{6450D027-B0EE-444F-99A9-E9A69393F6E7}">
      <dsp:nvSpPr>
        <dsp:cNvPr id="0" name=""/>
        <dsp:cNvSpPr/>
      </dsp:nvSpPr>
      <dsp:spPr>
        <a:xfrm>
          <a:off x="2301971" y="2571535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Grad Student Services Coord (Holland)</a:t>
          </a:r>
        </a:p>
      </dsp:txBody>
      <dsp:txXfrm>
        <a:off x="2301971" y="2571535"/>
        <a:ext cx="1207257" cy="603628"/>
      </dsp:txXfrm>
    </dsp:sp>
    <dsp:sp modelId="{81CAC6E4-EAB2-42C0-A782-1E17D2B42B68}">
      <dsp:nvSpPr>
        <dsp:cNvPr id="0" name=""/>
        <dsp:cNvSpPr/>
      </dsp:nvSpPr>
      <dsp:spPr>
        <a:xfrm>
          <a:off x="2603785" y="3428687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News Gothic MT"/>
            </a:rPr>
            <a:t>Student Services Coord (Kennedy)</a:t>
          </a:r>
        </a:p>
      </dsp:txBody>
      <dsp:txXfrm>
        <a:off x="2603785" y="3428687"/>
        <a:ext cx="1207257" cy="603628"/>
      </dsp:txXfrm>
    </dsp:sp>
    <dsp:sp modelId="{6A1C3991-1132-8B47-9D5F-CA79CFCF0A53}">
      <dsp:nvSpPr>
        <dsp:cNvPr id="0" name=""/>
        <dsp:cNvSpPr/>
      </dsp:nvSpPr>
      <dsp:spPr>
        <a:xfrm>
          <a:off x="841189" y="4285840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Accountant (Miner)</a:t>
          </a:r>
        </a:p>
      </dsp:txBody>
      <dsp:txXfrm>
        <a:off x="841189" y="4285840"/>
        <a:ext cx="1207257" cy="603628"/>
      </dsp:txXfrm>
    </dsp:sp>
    <dsp:sp modelId="{E55D7BCC-796C-374F-B313-5222477AEDAE}">
      <dsp:nvSpPr>
        <dsp:cNvPr id="0" name=""/>
        <dsp:cNvSpPr/>
      </dsp:nvSpPr>
      <dsp:spPr>
        <a:xfrm>
          <a:off x="4493143" y="4285840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Instrument Shop (</a:t>
          </a:r>
          <a:r>
            <a:rPr lang="en-US" sz="1300" kern="1200" dirty="0" err="1"/>
            <a:t>Dummer</a:t>
          </a:r>
          <a:r>
            <a:rPr lang="en-US" sz="1300" kern="1200" dirty="0"/>
            <a:t>)</a:t>
          </a:r>
        </a:p>
      </dsp:txBody>
      <dsp:txXfrm>
        <a:off x="4493143" y="4285840"/>
        <a:ext cx="1207257" cy="603628"/>
      </dsp:txXfrm>
    </dsp:sp>
    <dsp:sp modelId="{A37165B9-A924-4D45-8220-2596BFCD7E20}">
      <dsp:nvSpPr>
        <dsp:cNvPr id="0" name=""/>
        <dsp:cNvSpPr/>
      </dsp:nvSpPr>
      <dsp:spPr>
        <a:xfrm>
          <a:off x="2301971" y="5142993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Foster</a:t>
          </a:r>
        </a:p>
      </dsp:txBody>
      <dsp:txXfrm>
        <a:off x="2301971" y="5142993"/>
        <a:ext cx="1207257" cy="603628"/>
      </dsp:txXfrm>
    </dsp:sp>
    <dsp:sp modelId="{7CE95090-1D3A-7942-9913-1B9DDE7F1A5B}">
      <dsp:nvSpPr>
        <dsp:cNvPr id="0" name=""/>
        <dsp:cNvSpPr/>
      </dsp:nvSpPr>
      <dsp:spPr>
        <a:xfrm>
          <a:off x="3762752" y="5142993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Gerber</a:t>
          </a:r>
        </a:p>
      </dsp:txBody>
      <dsp:txXfrm>
        <a:off x="3762752" y="5142993"/>
        <a:ext cx="1207257" cy="603628"/>
      </dsp:txXfrm>
    </dsp:sp>
    <dsp:sp modelId="{154758B2-0E97-F440-9182-88A8CCDCE3B2}">
      <dsp:nvSpPr>
        <dsp:cNvPr id="0" name=""/>
        <dsp:cNvSpPr/>
      </dsp:nvSpPr>
      <dsp:spPr>
        <a:xfrm>
          <a:off x="5223534" y="5142993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Pape</a:t>
          </a:r>
        </a:p>
      </dsp:txBody>
      <dsp:txXfrm>
        <a:off x="5223534" y="5142993"/>
        <a:ext cx="1207257" cy="603628"/>
      </dsp:txXfrm>
    </dsp:sp>
    <dsp:sp modelId="{7BA3C3BB-F528-5746-85EF-A24FD5A669D7}">
      <dsp:nvSpPr>
        <dsp:cNvPr id="0" name=""/>
        <dsp:cNvSpPr/>
      </dsp:nvSpPr>
      <dsp:spPr>
        <a:xfrm>
          <a:off x="6684316" y="5142993"/>
          <a:ext cx="1207257" cy="60362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Yaeger</a:t>
          </a:r>
        </a:p>
      </dsp:txBody>
      <dsp:txXfrm>
        <a:off x="6684316" y="5142993"/>
        <a:ext cx="1207257" cy="6036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B9BD-896A-D64A-8608-753BABBB9031}">
      <dsp:nvSpPr>
        <dsp:cNvPr id="0" name=""/>
        <dsp:cNvSpPr/>
      </dsp:nvSpPr>
      <dsp:spPr>
        <a:xfrm>
          <a:off x="2120130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2162"/>
              </a:lnTo>
              <a:lnTo>
                <a:pt x="201363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68833-C1B6-0049-A542-E864E7640EC6}">
      <dsp:nvSpPr>
        <dsp:cNvPr id="0" name=""/>
        <dsp:cNvSpPr/>
      </dsp:nvSpPr>
      <dsp:spPr>
        <a:xfrm>
          <a:off x="1918766" y="1285242"/>
          <a:ext cx="201363" cy="882162"/>
        </a:xfrm>
        <a:custGeom>
          <a:avLst/>
          <a:gdLst/>
          <a:ahLst/>
          <a:cxnLst/>
          <a:rect l="0" t="0" r="0" b="0"/>
          <a:pathLst>
            <a:path>
              <a:moveTo>
                <a:pt x="201363" y="0"/>
              </a:moveTo>
              <a:lnTo>
                <a:pt x="201363" y="882162"/>
              </a:lnTo>
              <a:lnTo>
                <a:pt x="0" y="88216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1161257" y="326370"/>
          <a:ext cx="1917744" cy="958872"/>
        </a:xfrm>
        <a:prstGeom prst="rect">
          <a:avLst/>
        </a:prstGeom>
        <a:solidFill>
          <a:srgbClr val="4C4C4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Assoc. Chair</a:t>
          </a:r>
          <a:br>
            <a:rPr lang="en-US" sz="1800" kern="1200" dirty="0"/>
          </a:br>
          <a:r>
            <a:rPr lang="en-US" sz="1800" kern="1200" dirty="0"/>
            <a:t>Alumni Affairs</a:t>
          </a:r>
          <a:br>
            <a:rPr lang="en-US" sz="1800" kern="1200" dirty="0"/>
          </a:br>
          <a:r>
            <a:rPr lang="en-US" sz="1800" kern="1200" dirty="0"/>
            <a:t>(</a:t>
          </a:r>
          <a:r>
            <a:rPr lang="en-US" sz="1800" kern="1200" dirty="0" err="1"/>
            <a:t>Joynt</a:t>
          </a:r>
          <a:r>
            <a:rPr lang="en-US" sz="1800" kern="1200" dirty="0"/>
            <a:t>)</a:t>
          </a:r>
        </a:p>
      </dsp:txBody>
      <dsp:txXfrm>
        <a:off x="1161257" y="326370"/>
        <a:ext cx="1917744" cy="958872"/>
      </dsp:txXfrm>
    </dsp:sp>
    <dsp:sp modelId="{DC6C0EDB-2D05-1E4B-9445-3A45214406A5}">
      <dsp:nvSpPr>
        <dsp:cNvPr id="0" name=""/>
        <dsp:cNvSpPr/>
      </dsp:nvSpPr>
      <dsp:spPr>
        <a:xfrm>
          <a:off x="1022" y="1687968"/>
          <a:ext cx="1917744" cy="958872"/>
        </a:xfrm>
        <a:prstGeom prst="rect">
          <a:avLst/>
        </a:prstGeom>
        <a:solidFill>
          <a:srgbClr val="4C4C4C"/>
        </a:solidFill>
        <a:ln w="28575" cmpd="sng">
          <a:solidFill>
            <a:srgbClr val="33333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Admin Support</a:t>
          </a:r>
          <a:br>
            <a:rPr lang="en-US" sz="1800" kern="1200" dirty="0">
              <a:solidFill>
                <a:schemeClr val="bg1"/>
              </a:solidFill>
            </a:rPr>
          </a:br>
          <a:r>
            <a:rPr lang="en-US" sz="1800" kern="1200" dirty="0">
              <a:solidFill>
                <a:schemeClr val="bg1"/>
              </a:solidFill>
            </a:rPr>
            <a:t>(</a:t>
          </a:r>
          <a:r>
            <a:rPr lang="en-US" sz="1800" i="1" kern="1200" dirty="0">
              <a:solidFill>
                <a:schemeClr val="bg1"/>
              </a:solidFill>
            </a:rPr>
            <a:t>Department Staff</a:t>
          </a:r>
          <a:r>
            <a:rPr lang="en-US" sz="1800" kern="1200" dirty="0">
              <a:solidFill>
                <a:schemeClr val="bg1"/>
              </a:solidFill>
            </a:rPr>
            <a:t>)</a:t>
          </a:r>
        </a:p>
      </dsp:txBody>
      <dsp:txXfrm>
        <a:off x="1022" y="1687968"/>
        <a:ext cx="1917744" cy="958872"/>
      </dsp:txXfrm>
    </dsp:sp>
    <dsp:sp modelId="{3A5E38D2-785E-6547-AB28-ADCE24BBE68C}">
      <dsp:nvSpPr>
        <dsp:cNvPr id="0" name=""/>
        <dsp:cNvSpPr/>
      </dsp:nvSpPr>
      <dsp:spPr>
        <a:xfrm>
          <a:off x="2321493" y="1687968"/>
          <a:ext cx="1917744" cy="958872"/>
        </a:xfrm>
        <a:prstGeom prst="rect">
          <a:avLst/>
        </a:prstGeom>
        <a:solidFill>
          <a:srgbClr val="FFFFFF"/>
        </a:solidFill>
        <a:ln w="28575" cmpd="sng">
          <a:solidFill>
            <a:srgbClr val="0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Board of Visitors</a:t>
          </a:r>
          <a:endParaRPr lang="en-US" sz="1800" kern="1200" dirty="0"/>
        </a:p>
      </dsp:txBody>
      <dsp:txXfrm>
        <a:off x="2321493" y="1687968"/>
        <a:ext cx="1917744" cy="9588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DE0A6-7DB1-F147-94DA-D0A073D58AE6}">
      <dsp:nvSpPr>
        <dsp:cNvPr id="0" name=""/>
        <dsp:cNvSpPr/>
      </dsp:nvSpPr>
      <dsp:spPr>
        <a:xfrm>
          <a:off x="369943" y="720505"/>
          <a:ext cx="1321546" cy="4570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0996"/>
              </a:lnTo>
              <a:lnTo>
                <a:pt x="1321546" y="45709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3E747-4032-1347-B7D5-CE7172DC4BFE}">
      <dsp:nvSpPr>
        <dsp:cNvPr id="0" name=""/>
        <dsp:cNvSpPr/>
      </dsp:nvSpPr>
      <dsp:spPr>
        <a:xfrm>
          <a:off x="369943" y="720505"/>
          <a:ext cx="1321546" cy="358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106"/>
              </a:lnTo>
              <a:lnTo>
                <a:pt x="1321546" y="358310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183C6-6806-B948-9BE1-1D4005809315}">
      <dsp:nvSpPr>
        <dsp:cNvPr id="0" name=""/>
        <dsp:cNvSpPr/>
      </dsp:nvSpPr>
      <dsp:spPr>
        <a:xfrm>
          <a:off x="369943" y="720505"/>
          <a:ext cx="1321546" cy="2595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5215"/>
              </a:lnTo>
              <a:lnTo>
                <a:pt x="1321546" y="259521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39E86-DC79-8243-B567-06937AFCC015}">
      <dsp:nvSpPr>
        <dsp:cNvPr id="0" name=""/>
        <dsp:cNvSpPr/>
      </dsp:nvSpPr>
      <dsp:spPr>
        <a:xfrm>
          <a:off x="369943" y="720505"/>
          <a:ext cx="1321546" cy="1607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325"/>
              </a:lnTo>
              <a:lnTo>
                <a:pt x="1321546" y="160732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DC01A-7723-CC48-AD79-7C3E4BDE1F9D}">
      <dsp:nvSpPr>
        <dsp:cNvPr id="0" name=""/>
        <dsp:cNvSpPr/>
      </dsp:nvSpPr>
      <dsp:spPr>
        <a:xfrm>
          <a:off x="369943" y="720505"/>
          <a:ext cx="1321546" cy="619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435"/>
              </a:lnTo>
              <a:lnTo>
                <a:pt x="1321546" y="6194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73407-0E3B-E94C-8177-FE8E93800B5C}">
      <dsp:nvSpPr>
        <dsp:cNvPr id="0" name=""/>
        <dsp:cNvSpPr/>
      </dsp:nvSpPr>
      <dsp:spPr>
        <a:xfrm>
          <a:off x="230804" y="24808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Director of Physics Learning</a:t>
          </a:r>
          <a:br>
            <a:rPr lang="en-US" sz="1300" kern="1200" dirty="0"/>
          </a:br>
          <a:r>
            <a:rPr lang="en-US" sz="1300" kern="1200" dirty="0"/>
            <a:t>(Nossal)</a:t>
          </a:r>
        </a:p>
      </dsp:txBody>
      <dsp:txXfrm>
        <a:off x="230804" y="24808"/>
        <a:ext cx="1391394" cy="695697"/>
      </dsp:txXfrm>
    </dsp:sp>
    <dsp:sp modelId="{710B9617-9A56-4845-AE3B-82C0E7E45B18}">
      <dsp:nvSpPr>
        <dsp:cNvPr id="0" name=""/>
        <dsp:cNvSpPr/>
      </dsp:nvSpPr>
      <dsp:spPr>
        <a:xfrm>
          <a:off x="1691490" y="99209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(Hooper)</a:t>
          </a:r>
        </a:p>
      </dsp:txBody>
      <dsp:txXfrm>
        <a:off x="1691490" y="992092"/>
        <a:ext cx="1391394" cy="695697"/>
      </dsp:txXfrm>
    </dsp:sp>
    <dsp:sp modelId="{1DDBD39D-E967-9245-90EE-903EB83080D7}">
      <dsp:nvSpPr>
        <dsp:cNvPr id="0" name=""/>
        <dsp:cNvSpPr/>
      </dsp:nvSpPr>
      <dsp:spPr>
        <a:xfrm>
          <a:off x="1691490" y="197998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Huesmann</a:t>
          </a:r>
          <a:r>
            <a:rPr lang="en-US" sz="1300" kern="1200" dirty="0"/>
            <a:t>)</a:t>
          </a:r>
        </a:p>
      </dsp:txBody>
      <dsp:txXfrm>
        <a:off x="1691490" y="1979982"/>
        <a:ext cx="1391394" cy="695697"/>
      </dsp:txXfrm>
    </dsp:sp>
    <dsp:sp modelId="{65B0EA9A-DABD-1147-9265-527B9A8739BD}">
      <dsp:nvSpPr>
        <dsp:cNvPr id="0" name=""/>
        <dsp:cNvSpPr/>
      </dsp:nvSpPr>
      <dsp:spPr>
        <a:xfrm>
          <a:off x="1691490" y="2967872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</a:t>
          </a:r>
          <a:br>
            <a:rPr lang="en-US" sz="1300" kern="1200" dirty="0"/>
          </a:br>
          <a:r>
            <a:rPr lang="en-US" sz="1300" kern="1200" dirty="0"/>
            <a:t>(Moore)</a:t>
          </a:r>
        </a:p>
      </dsp:txBody>
      <dsp:txXfrm>
        <a:off x="1691490" y="2967872"/>
        <a:ext cx="1391394" cy="695697"/>
      </dsp:txXfrm>
    </dsp:sp>
    <dsp:sp modelId="{854CEBC7-F041-1140-8E0B-7D235D3967CC}">
      <dsp:nvSpPr>
        <dsp:cNvPr id="0" name=""/>
        <dsp:cNvSpPr/>
      </dsp:nvSpPr>
      <dsp:spPr>
        <a:xfrm>
          <a:off x="1691490" y="395576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(Schenker)</a:t>
          </a:r>
        </a:p>
      </dsp:txBody>
      <dsp:txXfrm>
        <a:off x="1691490" y="3955763"/>
        <a:ext cx="1391394" cy="695697"/>
      </dsp:txXfrm>
    </dsp:sp>
    <dsp:sp modelId="{E038B9AB-1F8A-7042-B0AE-213CD9F29D57}">
      <dsp:nvSpPr>
        <dsp:cNvPr id="0" name=""/>
        <dsp:cNvSpPr/>
      </dsp:nvSpPr>
      <dsp:spPr>
        <a:xfrm>
          <a:off x="1691490" y="4943653"/>
          <a:ext cx="1391394" cy="695697"/>
        </a:xfrm>
        <a:prstGeom prst="rect">
          <a:avLst/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PLC Staff (</a:t>
          </a:r>
          <a:r>
            <a:rPr lang="en-US" sz="1300" kern="1200" dirty="0" err="1"/>
            <a:t>Trestrail</a:t>
          </a:r>
          <a:r>
            <a:rPr lang="en-US" sz="1300" kern="1200" dirty="0"/>
            <a:t>)</a:t>
          </a:r>
        </a:p>
      </dsp:txBody>
      <dsp:txXfrm>
        <a:off x="1691490" y="4943653"/>
        <a:ext cx="1391394" cy="695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24E6411-C770-4515-9CDB-8179252D0CBF}" type="datetime1">
              <a:rPr lang="en-US" altLang="en-US"/>
              <a:pPr/>
              <a:t>2/18/21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3E08DD4-59CC-4B32-925A-3D192EE44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1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BDDC6A-BCA5-4E0E-AC21-0B9656879E6E}" type="datetime1">
              <a:rPr lang="en-US" altLang="en-US"/>
              <a:pPr/>
              <a:t>2/18/21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3D63184-F3B4-45DE-9D77-EACD1F74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6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 accurate?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5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this accurate?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06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this accurate?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1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this accurate?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23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this accurate?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40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this accurate?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3B8-4704-3147-8941-6C809ED77B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3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6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24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5" y="727422"/>
            <a:ext cx="1837944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4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66666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400"/>
              <a:buNone/>
              <a:defRPr sz="5400" b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008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 background, UW-Madison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7" y="-30345"/>
            <a:ext cx="9249630" cy="6918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046" y="2283619"/>
            <a:ext cx="6150543" cy="2290763"/>
          </a:xfrm>
        </p:spPr>
        <p:txBody>
          <a:bodyPr anchor="t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046" y="4747444"/>
            <a:ext cx="6150543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6372"/>
            <a:ext cx="7886700" cy="6409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0597"/>
            <a:ext cx="7886700" cy="5048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3347"/>
            <a:ext cx="9144000" cy="6854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871482"/>
            <a:ext cx="7886700" cy="2852737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69534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5099"/>
            <a:ext cx="7886700" cy="6836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30597"/>
            <a:ext cx="38862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30597"/>
            <a:ext cx="38862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blah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14216"/>
            <a:ext cx="7886700" cy="640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6841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93721"/>
            <a:ext cx="3868340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6841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93721"/>
            <a:ext cx="3887391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blah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5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3467"/>
            <a:ext cx="7886700" cy="615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blah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blah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52" y="-12837"/>
            <a:ext cx="9200644" cy="68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1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blah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32C84-42A2-4894-856D-66FBC60DF83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6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3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2/24/2016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1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2012"/>
            <a:ext cx="78867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30595"/>
            <a:ext cx="78867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blah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9144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6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648" userDrawn="1">
          <p15:clr>
            <a:srgbClr val="F26B43"/>
          </p15:clr>
        </p15:guide>
        <p15:guide id="4" orient="horz" pos="600" userDrawn="1">
          <p15:clr>
            <a:srgbClr val="F26B43"/>
          </p15:clr>
        </p15:guide>
        <p15:guide id="5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rbadgers.wisc.edu/" TargetMode="External"/><Relationship Id="rId2" Type="http://schemas.openxmlformats.org/officeDocument/2006/relationships/hyperlink" Target="https://covidresponse.wisc.edu/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physics.wisc.edu/graduate/current-phd-students/phd-handbook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.wisc.edu/people/affiliated" TargetMode="External"/><Relationship Id="rId2" Type="http://schemas.openxmlformats.org/officeDocument/2006/relationships/hyperlink" Target="http://www.physics.wisc.edu/people/faculty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ysics.wisc.edu/grad-recruitment-2021/" TargetMode="Externa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619500" y="4025900"/>
            <a:ext cx="0" cy="226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50670" y="4052698"/>
            <a:ext cx="49276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Lato Black"/>
                <a:ea typeface="ＭＳ Ｐゴシック"/>
                <a:cs typeface="Arial"/>
              </a:rPr>
              <a:t>Welcome to the</a:t>
            </a:r>
            <a:br>
              <a:rPr lang="en-US" sz="2400" dirty="0">
                <a:latin typeface="Lato Black" panose="020F0A02020204030203" pitchFamily="34" charset="0"/>
                <a:cs typeface="Arial"/>
              </a:rPr>
            </a:br>
            <a:r>
              <a:rPr lang="en-US" sz="2400" dirty="0">
                <a:solidFill>
                  <a:srgbClr val="FFFFFF"/>
                </a:solidFill>
                <a:latin typeface="Lato Black"/>
                <a:ea typeface="ＭＳ Ｐゴシック"/>
                <a:cs typeface="Arial"/>
              </a:rPr>
              <a:t> Department of Physics </a:t>
            </a:r>
          </a:p>
          <a:p>
            <a:endParaRPr lang="en-US" sz="2400" dirty="0">
              <a:solidFill>
                <a:srgbClr val="FFFFFF"/>
              </a:solidFill>
              <a:latin typeface="Lato Black" panose="020F0A02020204030203" pitchFamily="34" charset="0"/>
              <a:cs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Lato Black"/>
                <a:ea typeface="ＭＳ Ｐゴシック"/>
                <a:cs typeface="Arial"/>
              </a:rPr>
              <a:t>Professor Sridhara Dasu, Department Chair </a:t>
            </a:r>
            <a:endParaRPr lang="en-US" sz="2400" dirty="0">
              <a:solidFill>
                <a:srgbClr val="FFFFFF"/>
              </a:solidFill>
              <a:latin typeface="Lato Black" panose="020F0A0202020403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82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109791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/>
              </a:rPr>
              <a:t>Department of Physics (2020-21)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35885" y="641892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57818" y="1924015"/>
            <a:ext cx="2416848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Physics Centers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WIPAC (VCRGE center)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WiPPL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WQI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7579" y="5126674"/>
            <a:ext cx="1340478" cy="494494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60000"/>
              </a:lnSpc>
            </a:pPr>
            <a:br>
              <a:rPr lang="en-US" sz="1400" dirty="0"/>
            </a:br>
            <a:r>
              <a:rPr lang="en-US" sz="1400" dirty="0"/>
              <a:t>Nominations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26A1A-4FFB-9945-A691-F41832B1A49B}"/>
              </a:ext>
            </a:extLst>
          </p:cNvPr>
          <p:cNvSpPr txBox="1"/>
          <p:nvPr/>
        </p:nvSpPr>
        <p:spPr>
          <a:xfrm>
            <a:off x="6925155" y="3189299"/>
            <a:ext cx="1682173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Graduate Student Organizations</a:t>
            </a:r>
            <a:br>
              <a:rPr lang="en-US" sz="1400" dirty="0"/>
            </a:br>
            <a:r>
              <a:rPr lang="en-US" sz="1400" dirty="0"/>
              <a:t>PGSC</a:t>
            </a:r>
          </a:p>
          <a:p>
            <a:pPr algn="ctr"/>
            <a:r>
              <a:rPr lang="en-US" sz="1400" dirty="0" err="1"/>
              <a:t>GMaWiP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7800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2904"/>
            <a:ext cx="7109791" cy="7250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Physics Teaching Organization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55497529"/>
              </p:ext>
            </p:extLst>
          </p:nvPr>
        </p:nvGraphicFramePr>
        <p:xfrm>
          <a:off x="250662" y="615387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9802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242313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Physics Administration &amp; Services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33797108"/>
              </p:ext>
            </p:extLst>
          </p:nvPr>
        </p:nvGraphicFramePr>
        <p:xfrm>
          <a:off x="202147" y="681650"/>
          <a:ext cx="8732763" cy="574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E03EBC7-B3F0-2840-9A1E-62AC6CF69181}"/>
              </a:ext>
            </a:extLst>
          </p:cNvPr>
          <p:cNvGrpSpPr/>
          <p:nvPr/>
        </p:nvGrpSpPr>
        <p:grpSpPr>
          <a:xfrm>
            <a:off x="4485326" y="2179277"/>
            <a:ext cx="1442537" cy="1667266"/>
            <a:chOff x="3781989" y="1675013"/>
            <a:chExt cx="1442537" cy="166726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8F4D453-FB5F-6642-93A4-0CE111A7D7A1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8519B0D-CFDF-3740-84CE-267DFCD71021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Director of Computing</a:t>
              </a:r>
              <a:br>
                <a:rPr lang="en-US" sz="1600" kern="1200" dirty="0"/>
              </a:br>
              <a:r>
                <a:rPr lang="en-US" sz="1600" kern="1200" dirty="0"/>
                <a:t>(Bradley)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1BB9B26-ADC1-7A46-A85C-BCF3D0781925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System Admin 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Seys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51438A-C645-2A46-B7E0-3BFEE93E286E}"/>
              </a:ext>
            </a:extLst>
          </p:cNvPr>
          <p:cNvGrpSpPr/>
          <p:nvPr/>
        </p:nvGrpSpPr>
        <p:grpSpPr>
          <a:xfrm>
            <a:off x="6482260" y="2179277"/>
            <a:ext cx="1442537" cy="1667266"/>
            <a:chOff x="3781989" y="1675013"/>
            <a:chExt cx="1442537" cy="166726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27C42D-82D9-1641-80FA-C821260C7FD0}"/>
                </a:ext>
              </a:extLst>
            </p:cNvPr>
            <p:cNvSpPr/>
            <p:nvPr/>
          </p:nvSpPr>
          <p:spPr>
            <a:xfrm>
              <a:off x="3781989" y="2396282"/>
              <a:ext cx="721268" cy="58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21268" y="0"/>
                  </a:moveTo>
                  <a:lnTo>
                    <a:pt x="0" y="585363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4003187-27C0-D844-A921-EC6C0AAA5250}"/>
                </a:ext>
              </a:extLst>
            </p:cNvPr>
            <p:cNvSpPr/>
            <p:nvPr/>
          </p:nvSpPr>
          <p:spPr>
            <a:xfrm>
              <a:off x="3781989" y="1675013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kern="1200" dirty="0"/>
                <a:t>Physics Librarian</a:t>
              </a:r>
              <a:br>
                <a:rPr lang="en-US" sz="1600" kern="1200" dirty="0"/>
              </a:br>
              <a:r>
                <a:rPr lang="en-US" sz="1600" dirty="0"/>
                <a:t>(Warwick)</a:t>
              </a:r>
              <a:endParaRPr lang="en-US" sz="1600" kern="12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C20BED1-71E7-A84A-8424-71187FFE3B41}"/>
                </a:ext>
              </a:extLst>
            </p:cNvPr>
            <p:cNvSpPr/>
            <p:nvPr/>
          </p:nvSpPr>
          <p:spPr>
            <a:xfrm>
              <a:off x="3781989" y="2621011"/>
              <a:ext cx="1442537" cy="721268"/>
            </a:xfrm>
            <a:custGeom>
              <a:avLst/>
              <a:gdLst>
                <a:gd name="connsiteX0" fmla="*/ 0 w 1442537"/>
                <a:gd name="connsiteY0" fmla="*/ 0 h 721268"/>
                <a:gd name="connsiteX1" fmla="*/ 1442537 w 1442537"/>
                <a:gd name="connsiteY1" fmla="*/ 0 h 721268"/>
                <a:gd name="connsiteX2" fmla="*/ 1442537 w 1442537"/>
                <a:gd name="connsiteY2" fmla="*/ 721268 h 721268"/>
                <a:gd name="connsiteX3" fmla="*/ 0 w 1442537"/>
                <a:gd name="connsiteY3" fmla="*/ 721268 h 721268"/>
                <a:gd name="connsiteX4" fmla="*/ 0 w 1442537"/>
                <a:gd name="connsiteY4" fmla="*/ 0 h 7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37" h="721268">
                  <a:moveTo>
                    <a:pt x="0" y="0"/>
                  </a:moveTo>
                  <a:lnTo>
                    <a:pt x="1442537" y="0"/>
                  </a:lnTo>
                  <a:lnTo>
                    <a:pt x="1442537" y="721268"/>
                  </a:lnTo>
                  <a:lnTo>
                    <a:pt x="0" y="721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28575" cmpd="sng">
              <a:solidFill>
                <a:srgbClr val="80008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bg1"/>
                  </a:solidFill>
                </a:rPr>
                <a:t>Librarian</a:t>
              </a:r>
              <a:br>
                <a:rPr lang="en-US" sz="1600" kern="1200" dirty="0">
                  <a:solidFill>
                    <a:schemeClr val="bg1"/>
                  </a:solidFill>
                </a:rPr>
              </a:br>
              <a:r>
                <a:rPr lang="en-US" sz="1600" kern="1200" dirty="0">
                  <a:solidFill>
                    <a:schemeClr val="bg1"/>
                  </a:solidFill>
                </a:rPr>
                <a:t>(</a:t>
              </a:r>
              <a:r>
                <a:rPr lang="en-US" sz="1600" kern="1200" dirty="0" err="1">
                  <a:solidFill>
                    <a:schemeClr val="bg1"/>
                  </a:solidFill>
                </a:rPr>
                <a:t>Croushore</a:t>
              </a:r>
              <a:r>
                <a:rPr lang="en-US" sz="1600" kern="1200" dirty="0">
                  <a:solidFill>
                    <a:schemeClr val="bg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508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158"/>
            <a:ext cx="7043530" cy="91366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</a:rPr>
              <a:t>Physics Learning &amp; Physics Earning </a:t>
            </a:r>
            <a:r>
              <a:rPr lang="en-US" sz="2800" b="1" dirty="0">
                <a:solidFill>
                  <a:schemeClr val="bg1"/>
                </a:solidFill>
                <a:latin typeface="Lato Black" panose="020F0A02020204030203" pitchFamily="34" charset="0"/>
                <a:sym typeface="Wingdings" pitchFamily="2" charset="2"/>
              </a:rPr>
              <a:t></a:t>
            </a:r>
            <a:endParaRPr lang="en-US" sz="2800" b="1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4446540" y="888348"/>
          <a:ext cx="4240260" cy="2973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5A4941-633D-5C42-B4A1-63D29E7C6DF1}"/>
              </a:ext>
            </a:extLst>
          </p:cNvPr>
          <p:cNvGraphicFramePr/>
          <p:nvPr/>
        </p:nvGraphicFramePr>
        <p:xfrm>
          <a:off x="457199" y="722608"/>
          <a:ext cx="4426527" cy="5643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C7E13B7-B93E-E341-A6A5-708B248F4756}"/>
              </a:ext>
            </a:extLst>
          </p:cNvPr>
          <p:cNvSpPr txBox="1"/>
          <p:nvPr/>
        </p:nvSpPr>
        <p:spPr>
          <a:xfrm>
            <a:off x="3795252" y="3888065"/>
            <a:ext cx="507781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News Gothic MT"/>
                <a:ea typeface="ＭＳ Ｐゴシック"/>
              </a:rPr>
              <a:t>This is a very important effort which </a:t>
            </a:r>
            <a:r>
              <a:rPr lang="en-US" sz="2400" b="1" dirty="0">
                <a:latin typeface="News Gothic MT"/>
                <a:ea typeface="ＭＳ Ｐゴシック"/>
              </a:rPr>
              <a:t>funds student scholarships</a:t>
            </a:r>
            <a:r>
              <a:rPr lang="en-US" sz="2400" dirty="0">
                <a:latin typeface="News Gothic MT"/>
                <a:ea typeface="ＭＳ Ｐゴシック"/>
              </a:rPr>
              <a:t>, </a:t>
            </a:r>
            <a:br>
              <a:rPr lang="en-US" sz="2400" dirty="0"/>
            </a:br>
            <a:r>
              <a:rPr lang="en-US" sz="2400" dirty="0">
                <a:latin typeface="News Gothic MT"/>
                <a:ea typeface="ＭＳ Ｐゴシック"/>
              </a:rPr>
              <a:t>visiting speaker funds, outreach </a:t>
            </a:r>
            <a:br>
              <a:rPr lang="en-US" sz="2400" dirty="0"/>
            </a:br>
            <a:r>
              <a:rPr lang="en-US" sz="2400" dirty="0">
                <a:latin typeface="News Gothic MT"/>
                <a:ea typeface="ＭＳ Ｐゴシック"/>
              </a:rPr>
              <a:t>and lately new faculty!</a:t>
            </a:r>
          </a:p>
        </p:txBody>
      </p:sp>
    </p:spTree>
    <p:extLst>
      <p:ext uri="{BB962C8B-B14F-4D97-AF65-F5344CB8AC3E}">
        <p14:creationId xmlns:p14="http://schemas.microsoft.com/office/powerpoint/2010/main" val="20752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8B11215-E22C-2441-885F-880E0991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312" y="885781"/>
            <a:ext cx="3483538" cy="189300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Lato Black" panose="020F0A02020204030203" pitchFamily="34" charset="0"/>
              </a:rPr>
              <a:t>Outreach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72762-B3C2-584D-AAA2-3BF388CC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1A679-FB4E-FE49-BC9F-DD8938A8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uwlogo_web_sm_fl_wht.eps">
            <a:extLst>
              <a:ext uri="{FF2B5EF4-FFF2-40B4-BE49-F238E27FC236}">
                <a16:creationId xmlns:a16="http://schemas.microsoft.com/office/drawing/2014/main" id="{6E1E73E5-61AF-7443-B1EF-3394F3C7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0A8B7-5192-3A4D-B81B-BEA908D56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42" y="3013466"/>
            <a:ext cx="3112228" cy="2321554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B4CF93-CFBF-7842-960D-2E422C36F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501" y="847143"/>
            <a:ext cx="6032273" cy="1905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04F444-F5CE-4A7C-87F2-B296D504DFF1}"/>
              </a:ext>
            </a:extLst>
          </p:cNvPr>
          <p:cNvSpPr txBox="1"/>
          <p:nvPr/>
        </p:nvSpPr>
        <p:spPr>
          <a:xfrm>
            <a:off x="521302" y="3523281"/>
            <a:ext cx="394313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Lato"/>
                <a:ea typeface="ＭＳ Ｐゴシック"/>
              </a:rPr>
              <a:t>Mallory Conlon,</a:t>
            </a:r>
            <a:endParaRPr lang="en-US" dirty="0">
              <a:latin typeface="Lato"/>
            </a:endParaRPr>
          </a:p>
          <a:p>
            <a:pPr algn="ctr"/>
            <a:r>
              <a:rPr lang="en-US" dirty="0">
                <a:latin typeface="Lato"/>
                <a:ea typeface="ＭＳ Ｐゴシック"/>
              </a:rPr>
              <a:t>Quantum Science Outreach Program Coordinator</a:t>
            </a:r>
            <a:endParaRPr lang="en-US" dirty="0">
              <a:latin typeface="Lat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Funded Research Areas &amp;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94" y="653958"/>
            <a:ext cx="8331200" cy="5829392"/>
          </a:xfrm>
        </p:spPr>
        <p:txBody>
          <a:bodyPr>
            <a:noAutofit/>
          </a:bodyPr>
          <a:lstStyle/>
          <a:p>
            <a:r>
              <a:rPr lang="en-US" sz="1600" dirty="0"/>
              <a:t>Astro-particle / Neutrino-astrophysics (WIPAC)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Halzen</a:t>
            </a:r>
            <a:r>
              <a:rPr lang="en-US" sz="1600" dirty="0"/>
              <a:t>, Hanson, Karle, </a:t>
            </a:r>
            <a:r>
              <a:rPr lang="en-US" sz="1600" dirty="0" err="1"/>
              <a:t>Vanderbroucke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Lu, Fang</a:t>
            </a:r>
          </a:p>
          <a:p>
            <a:r>
              <a:rPr lang="en-US" sz="1600" dirty="0"/>
              <a:t>Astrophysics &amp; Cosmology (Cosmo)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McCammon, </a:t>
            </a:r>
            <a:r>
              <a:rPr lang="en-US" sz="1600" dirty="0" err="1"/>
              <a:t>Timbie</a:t>
            </a:r>
            <a:r>
              <a:rPr lang="en-US" sz="1600" dirty="0"/>
              <a:t>, </a:t>
            </a:r>
            <a:r>
              <a:rPr lang="en-US" sz="1600" dirty="0" err="1"/>
              <a:t>Bechtol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/>
              <a:t>AMO and Quantum Computing with Neutral Atoms (AMO)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Saffman</a:t>
            </a:r>
            <a:r>
              <a:rPr lang="en-US" sz="1600" dirty="0"/>
              <a:t>, Walker, </a:t>
            </a:r>
            <a:r>
              <a:rPr lang="en-US" sz="1600" dirty="0" err="1"/>
              <a:t>Yavuz</a:t>
            </a:r>
            <a:r>
              <a:rPr lang="en-US" sz="1600" dirty="0"/>
              <a:t>, Lawler, </a:t>
            </a:r>
            <a:r>
              <a:rPr lang="en-US" sz="1600" dirty="0" err="1"/>
              <a:t>Kolkowitz</a:t>
            </a:r>
            <a:endParaRPr lang="en-US" sz="1600" dirty="0"/>
          </a:p>
          <a:p>
            <a:r>
              <a:rPr lang="en-US" sz="1600" dirty="0"/>
              <a:t>X-Ray Physics – Material Science – Bio-materials (Bio)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Gilbert, </a:t>
            </a:r>
            <a:r>
              <a:rPr lang="en-US" sz="1600" dirty="0">
                <a:solidFill>
                  <a:srgbClr val="FF0000"/>
                </a:solidFill>
              </a:rPr>
              <a:t>Bergmann</a:t>
            </a:r>
          </a:p>
          <a:p>
            <a:r>
              <a:rPr lang="en-US" sz="1600" dirty="0"/>
              <a:t>Condensed Matter, Quantum Computing &amp; Nanostructure Experiment (CMP-E)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err="1"/>
              <a:t>Brar</a:t>
            </a:r>
            <a:r>
              <a:rPr lang="en-US" sz="1600" dirty="0"/>
              <a:t>, </a:t>
            </a:r>
            <a:r>
              <a:rPr lang="en-US" sz="1600" dirty="0" err="1"/>
              <a:t>Erikkson</a:t>
            </a:r>
            <a:r>
              <a:rPr lang="en-US" sz="1600" dirty="0"/>
              <a:t>, McDermott, </a:t>
            </a:r>
            <a:r>
              <a:rPr lang="en-US" sz="1600" dirty="0" err="1"/>
              <a:t>Rzchowski</a:t>
            </a:r>
            <a:endParaRPr lang="en-US" sz="1600" dirty="0"/>
          </a:p>
          <a:p>
            <a:r>
              <a:rPr lang="en-US" sz="1600" dirty="0"/>
              <a:t>Condensed Matter, Quantum Computing Theory (CMP-T)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Levchenko, Joynt, Vavilov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1600" dirty="0"/>
              <a:t>High Energy Physics Experiment (HEP-E)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Black, Bose, Dasu, Herndon, Rebel, Wu</a:t>
            </a:r>
          </a:p>
          <a:p>
            <a:r>
              <a:rPr lang="en-US" sz="1600" dirty="0"/>
              <a:t>Nuclear, Particle, Astro-particle, Cosmology &amp; String Theory (NPACS-T)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Bai, </a:t>
            </a:r>
            <a:r>
              <a:rPr lang="en-US" sz="1600" dirty="0" err="1"/>
              <a:t>Balantekin</a:t>
            </a:r>
            <a:r>
              <a:rPr lang="en-US" sz="1600" dirty="0"/>
              <a:t>, Barger, Chung, Everett, Hashimoto, </a:t>
            </a:r>
            <a:r>
              <a:rPr lang="en-US" sz="1600" dirty="0" err="1"/>
              <a:t>Shiu</a:t>
            </a:r>
            <a:r>
              <a:rPr lang="en-US" sz="1600" dirty="0"/>
              <a:t>, </a:t>
            </a:r>
            <a:r>
              <a:rPr lang="en-US" sz="1600" dirty="0" err="1">
                <a:solidFill>
                  <a:srgbClr val="FF0000"/>
                </a:solidFill>
              </a:rPr>
              <a:t>Munchmeyer</a:t>
            </a:r>
            <a:endParaRPr lang="en-US" sz="1600" dirty="0"/>
          </a:p>
          <a:p>
            <a:r>
              <a:rPr lang="en-US" sz="1600" dirty="0"/>
              <a:t>Wisconsin Plasma Physics Laboratory, Plasma-astrophysics (</a:t>
            </a:r>
            <a:r>
              <a:rPr lang="en-US" sz="1600" dirty="0" err="1"/>
              <a:t>WiPPL</a:t>
            </a:r>
            <a:r>
              <a:rPr lang="en-US" sz="1600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/>
              <a:t>Boldyrev, </a:t>
            </a:r>
            <a:r>
              <a:rPr lang="en-US" sz="1600" dirty="0" err="1"/>
              <a:t>Egedal</a:t>
            </a:r>
            <a:r>
              <a:rPr lang="en-US" sz="1600" dirty="0"/>
              <a:t>, Forest, </a:t>
            </a:r>
            <a:r>
              <a:rPr lang="en-US" sz="1600" dirty="0" err="1"/>
              <a:t>Sarff</a:t>
            </a:r>
            <a:r>
              <a:rPr lang="en-US" sz="1600" dirty="0"/>
              <a:t>, Terry, </a:t>
            </a:r>
            <a:r>
              <a:rPr lang="en-US" sz="1600" dirty="0" err="1"/>
              <a:t>Zweibel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FF0000"/>
                </a:solidFill>
              </a:rPr>
              <a:t>Parker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$32.2M Expenditure Pie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-822512" y="578224"/>
          <a:ext cx="8821271" cy="570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84"/>
          <a:stretch/>
        </p:blipFill>
        <p:spPr>
          <a:xfrm>
            <a:off x="7248037" y="1171256"/>
            <a:ext cx="1771161" cy="2845942"/>
          </a:xfrm>
          <a:prstGeom prst="rect">
            <a:avLst/>
          </a:prstGeom>
        </p:spPr>
      </p:pic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3F80B709-6872-CF49-8E20-9E6CEC4E41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35927" y="521606"/>
            <a:ext cx="9871717" cy="596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3750" y="2763131"/>
            <a:ext cx="169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Extramural Research Funds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6585" y="2236392"/>
            <a:ext cx="153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UW Base Support</a:t>
            </a:r>
          </a:p>
        </p:txBody>
      </p:sp>
    </p:spTree>
    <p:extLst>
      <p:ext uri="{BB962C8B-B14F-4D97-AF65-F5344CB8AC3E}">
        <p14:creationId xmlns:p14="http://schemas.microsoft.com/office/powerpoint/2010/main" val="296957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Areas: Expenditure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BE0C03-A50D-204F-B548-A98E897917E0}"/>
              </a:ext>
            </a:extLst>
          </p:cNvPr>
          <p:cNvSpPr txBox="1"/>
          <p:nvPr/>
        </p:nvSpPr>
        <p:spPr>
          <a:xfrm>
            <a:off x="82062" y="5653683"/>
            <a:ext cx="906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Reasonably well balanced across various research areas</a:t>
            </a:r>
          </a:p>
          <a:p>
            <a:pPr algn="ctr"/>
            <a:r>
              <a:rPr lang="en-US" dirty="0"/>
              <a:t>Astro does not include the big enchilada – WIPAC, which is managed separately</a:t>
            </a:r>
          </a:p>
        </p:txBody>
      </p:sp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57F05A3C-805F-A94A-A935-8BF1B120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874410"/>
            <a:ext cx="5678541" cy="47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1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F3F3-551E-1940-BE83-00EDC5DD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66" y="860242"/>
            <a:ext cx="7886700" cy="5417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80% of our effort is due to research funding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088" y="1672797"/>
          <a:ext cx="7313656" cy="4054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7358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4018"/>
            <a:ext cx="4724229" cy="314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0" y="3498991"/>
            <a:ext cx="4470400" cy="3359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630" y="632890"/>
            <a:ext cx="3787203" cy="3030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2518"/>
            <a:ext cx="5257800" cy="3111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A31603-4E1F-8946-9D61-0E818AFD5E86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7090065" cy="845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mr-IN" sz="3200" dirty="0">
                <a:solidFill>
                  <a:schemeClr val="bg1"/>
                </a:solidFill>
                <a:latin typeface="Lato Black" panose="020F0A02020204030203" pitchFamily="34" charset="0"/>
              </a:rPr>
              <a:t>…</a:t>
            </a:r>
            <a:r>
              <a:rPr lang="en-US" sz="3200" dirty="0">
                <a:solidFill>
                  <a:schemeClr val="bg1"/>
                </a:solidFill>
                <a:latin typeface="Lato Black" panose="020F0A02020204030203" pitchFamily="34" charset="0"/>
              </a:rPr>
              <a:t> Training Next Gen of Scientists</a:t>
            </a:r>
          </a:p>
        </p:txBody>
      </p:sp>
    </p:spTree>
    <p:extLst>
      <p:ext uri="{BB962C8B-B14F-4D97-AF65-F5344CB8AC3E}">
        <p14:creationId xmlns:p14="http://schemas.microsoft.com/office/powerpoint/2010/main" val="16392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D76C-69E6-694B-BD6D-55239E6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26B0F-726C-7B4A-A4F8-165CA7CB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DC9D4EA-A812-5B45-BF70-8F8F4A5B4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247457"/>
              </p:ext>
            </p:extLst>
          </p:nvPr>
        </p:nvGraphicFramePr>
        <p:xfrm>
          <a:off x="-3206" y="839078"/>
          <a:ext cx="8997575" cy="525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le 6">
            <a:extLst>
              <a:ext uri="{FF2B5EF4-FFF2-40B4-BE49-F238E27FC236}">
                <a16:creationId xmlns:a16="http://schemas.microsoft.com/office/drawing/2014/main" id="{46535A14-423F-B04E-B368-B45B44B21B29}"/>
              </a:ext>
            </a:extLst>
          </p:cNvPr>
          <p:cNvSpPr txBox="1">
            <a:spLocks/>
          </p:cNvSpPr>
          <p:nvPr/>
        </p:nvSpPr>
        <p:spPr>
          <a:xfrm>
            <a:off x="316535" y="-25787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A02020204030203" pitchFamily="34" charset="0"/>
              </a:rPr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392101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F19CE-BBBE-425D-BACA-6C15EFBB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COVID-19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CAA1-CCC7-41BA-BCF7-AE824203F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Operations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A9B8B-FF83-4A3A-8F9A-50F651662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7512" y="2212187"/>
            <a:ext cx="4326849" cy="355758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cs typeface="Arial"/>
              </a:rPr>
              <a:t>Classes &amp; Teaching</a:t>
            </a:r>
            <a:endParaRPr lang="en-US" dirty="0"/>
          </a:p>
          <a:p>
            <a:pPr lvl="1"/>
            <a:r>
              <a:rPr lang="en-US" dirty="0">
                <a:cs typeface="Arial"/>
              </a:rPr>
              <a:t>The university is planning for a resumption of primarily in-person instruction for the fall semester 2021</a:t>
            </a:r>
          </a:p>
          <a:p>
            <a:pPr lvl="1"/>
            <a:r>
              <a:rPr lang="en-US" dirty="0">
                <a:cs typeface="Arial"/>
                <a:hlinkClick r:id="rId2"/>
              </a:rPr>
              <a:t>https://covidresponse.wisc.edu/</a:t>
            </a:r>
            <a:r>
              <a:rPr lang="en-US" dirty="0">
                <a:cs typeface="Arial"/>
              </a:rPr>
              <a:t> 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62C64-2356-4BA8-9D9E-A99184E7F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Safety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6C158-CC80-460D-BCC3-0E51E9AF6C8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indent="-285750"/>
            <a:r>
              <a:rPr lang="en-US" dirty="0">
                <a:cs typeface="Arial"/>
              </a:rPr>
              <a:t>Testing </a:t>
            </a:r>
          </a:p>
          <a:p>
            <a:pPr lvl="1"/>
            <a:r>
              <a:rPr lang="en-US" dirty="0">
                <a:cs typeface="Arial"/>
              </a:rPr>
              <a:t>Will continue into the fall semester </a:t>
            </a:r>
          </a:p>
          <a:p>
            <a:pPr lvl="1"/>
            <a:r>
              <a:rPr lang="en-US" dirty="0">
                <a:cs typeface="Arial"/>
              </a:rPr>
              <a:t>Safer Badger </a:t>
            </a:r>
          </a:p>
          <a:p>
            <a:pPr lvl="1"/>
            <a:r>
              <a:rPr lang="en-US" dirty="0">
                <a:cs typeface="Arial"/>
                <a:hlinkClick r:id="rId3"/>
              </a:rPr>
              <a:t>https://saferbadgers.wisc.edu/</a:t>
            </a:r>
            <a:r>
              <a:rPr lang="en-US" dirty="0">
                <a:cs typeface="Arial"/>
              </a:rPr>
              <a:t> </a:t>
            </a:r>
          </a:p>
          <a:p>
            <a:r>
              <a:rPr lang="en-US" dirty="0">
                <a:cs typeface="Arial"/>
              </a:rPr>
              <a:t>Vaccine</a:t>
            </a:r>
          </a:p>
          <a:p>
            <a:pPr lvl="1"/>
            <a:r>
              <a:rPr lang="en-US" dirty="0">
                <a:cs typeface="Arial"/>
              </a:rPr>
              <a:t>Everyone in the campus community who wishes to get a COVID-19 vaccine will have been able to do so by the beginning of the fall 2021 semester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8B1D6-F28D-40B1-B5B8-C05863E4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2/18/21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87CB2-A29E-47CE-BB9E-ADCE534B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C5F2F6-A38D-4328-8C91-A431F901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2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549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EFC6-F97D-4EF4-9B40-6065550D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Dr. Jeff Schmidt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Director of Graduate Studies (DGS)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25CED-8CBA-4659-A378-A4C061478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Qualifying exam</a:t>
            </a:r>
            <a:endParaRPr lang="en-US" dirty="0"/>
          </a:p>
          <a:p>
            <a:r>
              <a:rPr lang="en-US" dirty="0">
                <a:cs typeface="Arial"/>
              </a:rPr>
              <a:t>Core coursework</a:t>
            </a:r>
            <a:endParaRPr lang="en-US" dirty="0"/>
          </a:p>
          <a:p>
            <a:r>
              <a:rPr lang="en-US" dirty="0">
                <a:cs typeface="Arial"/>
              </a:rPr>
              <a:t>Minor requirement</a:t>
            </a:r>
          </a:p>
          <a:p>
            <a:r>
              <a:rPr lang="en-US" dirty="0">
                <a:cs typeface="Arial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037495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Ph.D. Program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Program Handbook: 51 credits total </a:t>
            </a:r>
            <a:r>
              <a:rPr lang="en-US" dirty="0">
                <a:ea typeface="+mn-lt"/>
                <a:cs typeface="+mn-lt"/>
                <a:hlinkClick r:id="rId2"/>
              </a:rPr>
              <a:t>https://www.physics.wisc.edu/graduate/current-phd-students/phd-handbook/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  <a:p>
            <a:endParaRPr lang="en-US" dirty="0"/>
          </a:p>
          <a:p>
            <a:r>
              <a:rPr lang="en-US" dirty="0"/>
              <a:t>Qualifying Exam</a:t>
            </a:r>
          </a:p>
          <a:p>
            <a:pPr lvl="1"/>
            <a:r>
              <a:rPr lang="en-US" dirty="0"/>
              <a:t>Assess understanding of core physics topics at the undergraduate level</a:t>
            </a:r>
          </a:p>
          <a:p>
            <a:pPr lvl="1"/>
            <a:r>
              <a:rPr lang="en-US" dirty="0"/>
              <a:t>4 sections: Classical Mechanics, Quantum Mechanics, Electricity &amp; Magnetism, Statistical Mechanics/Thermodynamics</a:t>
            </a:r>
          </a:p>
          <a:p>
            <a:pPr lvl="1"/>
            <a:r>
              <a:rPr lang="en-US" dirty="0"/>
              <a:t>4 consecutive attempts </a:t>
            </a:r>
          </a:p>
          <a:p>
            <a:pPr lvl="1"/>
            <a:r>
              <a:rPr lang="en-US" dirty="0"/>
              <a:t>Exam held: day before classes each semester (September/January)</a:t>
            </a:r>
          </a:p>
          <a:p>
            <a:pPr lvl="1"/>
            <a:r>
              <a:rPr lang="en-US" dirty="0"/>
              <a:t>Fall 2021 exam date: Tuesday, September 7th, 2021</a:t>
            </a:r>
            <a:endParaRPr lang="en-US" baseline="30000" dirty="0">
              <a:cs typeface="Arial"/>
            </a:endParaRPr>
          </a:p>
          <a:p>
            <a:pPr lvl="1"/>
            <a:r>
              <a:rPr lang="en-US" dirty="0"/>
              <a:t>Qual prep held during new student orientation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Core Courses (3 credits each)</a:t>
            </a:r>
          </a:p>
          <a:p>
            <a:pPr lvl="1"/>
            <a:r>
              <a:rPr lang="en-US" dirty="0"/>
              <a:t>711: Dynamics (fall)</a:t>
            </a:r>
          </a:p>
          <a:p>
            <a:pPr lvl="1"/>
            <a:r>
              <a:rPr lang="en-US" dirty="0"/>
              <a:t>715: Statistical Mechanics (spring)</a:t>
            </a:r>
          </a:p>
          <a:p>
            <a:pPr lvl="1"/>
            <a:r>
              <a:rPr lang="en-US" dirty="0"/>
              <a:t>721: Electrodynamics (fall)</a:t>
            </a:r>
          </a:p>
          <a:p>
            <a:pPr lvl="1"/>
            <a:r>
              <a:rPr lang="en-US" dirty="0"/>
              <a:t>731: Quantum Mechanics (fall) </a:t>
            </a:r>
          </a:p>
          <a:p>
            <a:pPr lvl="1"/>
            <a:r>
              <a:rPr lang="en-US" dirty="0"/>
              <a:t>732: Quantum Mechanics (spring)</a:t>
            </a:r>
          </a:p>
          <a:p>
            <a:endParaRPr lang="en-US" dirty="0"/>
          </a:p>
        </p:txBody>
      </p:sp>
      <p:pic>
        <p:nvPicPr>
          <p:cNvPr id="4" name="Graphic 4" descr="Checklist">
            <a:extLst>
              <a:ext uri="{FF2B5EF4-FFF2-40B4-BE49-F238E27FC236}">
                <a16:creationId xmlns:a16="http://schemas.microsoft.com/office/drawing/2014/main" id="{F8E04514-4CB7-4F72-98E9-C9B543B79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2036" y="4084834"/>
            <a:ext cx="2284287" cy="23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8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Ph.D. Program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Minor Requirement (9-15 credits)</a:t>
            </a:r>
          </a:p>
          <a:p>
            <a:pPr lvl="1"/>
            <a:r>
              <a:rPr lang="en-US" dirty="0"/>
              <a:t>External department: typically 9-15 credits of coursework in a specific department (Math, Astronomy, Computer Science, etc.)</a:t>
            </a:r>
          </a:p>
          <a:p>
            <a:pPr lvl="1"/>
            <a:r>
              <a:rPr lang="en-US" dirty="0"/>
              <a:t>Distributed: 9 credits of coursework in one or more department, must include 3 credits of Physics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Acquire a research advisor (additional research credits)</a:t>
            </a:r>
          </a:p>
          <a:p>
            <a:pPr lvl="1"/>
            <a:r>
              <a:rPr lang="en-US" dirty="0"/>
              <a:t>Typically students have joined a research group by the summer after the first year</a:t>
            </a:r>
          </a:p>
          <a:p>
            <a:pPr lvl="1"/>
            <a:r>
              <a:rPr lang="en-US" dirty="0"/>
              <a:t>Department of Physics faculty </a:t>
            </a:r>
            <a:r>
              <a:rPr lang="en-US" dirty="0">
                <a:hlinkClick r:id="rId2"/>
              </a:rPr>
              <a:t>http://www.physics.wisc.edu/people/faculty</a:t>
            </a:r>
            <a:endParaRPr lang="en-US" dirty="0"/>
          </a:p>
          <a:p>
            <a:pPr lvl="1"/>
            <a:r>
              <a:rPr lang="en-US" dirty="0"/>
              <a:t>Department of Physics affiliated faculty </a:t>
            </a:r>
            <a:r>
              <a:rPr lang="en-US" dirty="0">
                <a:hlinkClick r:id="rId3"/>
              </a:rPr>
              <a:t>http://www.physics.wisc.edu/people/affiliated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Preliminary Exam</a:t>
            </a:r>
          </a:p>
          <a:p>
            <a:pPr lvl="1"/>
            <a:r>
              <a:rPr lang="en-US" dirty="0"/>
              <a:t>Completed by the end of the third year</a:t>
            </a:r>
          </a:p>
          <a:p>
            <a:pPr lvl="1"/>
            <a:endParaRPr lang="en-US" dirty="0"/>
          </a:p>
          <a:p>
            <a:r>
              <a:rPr lang="en-US" dirty="0"/>
              <a:t>Thesis Defense</a:t>
            </a:r>
          </a:p>
          <a:p>
            <a:endParaRPr lang="en-US" dirty="0"/>
          </a:p>
        </p:txBody>
      </p:sp>
      <p:pic>
        <p:nvPicPr>
          <p:cNvPr id="5" name="Graphic 4" descr="Checklist">
            <a:extLst>
              <a:ext uri="{FF2B5EF4-FFF2-40B4-BE49-F238E27FC236}">
                <a16:creationId xmlns:a16="http://schemas.microsoft.com/office/drawing/2014/main" id="{8A59C78E-9875-439C-BD2E-9B4ED98FF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2036" y="4084833"/>
            <a:ext cx="2284287" cy="23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0A7DB4-8CE7-A64B-9167-C86A94487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056" y="190251"/>
            <a:ext cx="5837888" cy="6667749"/>
          </a:xfrm>
        </p:spPr>
      </p:pic>
    </p:spTree>
    <p:extLst>
      <p:ext uri="{BB962C8B-B14F-4D97-AF65-F5344CB8AC3E}">
        <p14:creationId xmlns:p14="http://schemas.microsoft.com/office/powerpoint/2010/main" val="293291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1E49-DB47-4B0B-82E3-5CDFE011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Friday Logistics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081BF-76DA-4A7B-97A5-EFC7B1E98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Michelle Holland, Graduate Program Coordinator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7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C36C-E38C-4A83-A6FD-7051A17D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Friday Schedule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3148-4040-46BB-BCE2-051CBFE57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https://www.physics.wisc.edu/grad-recruitment-2021/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10:00-10:45am Research Area Discussions with Faculty</a:t>
            </a:r>
          </a:p>
          <a:p>
            <a:r>
              <a:rPr lang="en-US" dirty="0">
                <a:ea typeface="+mn-lt"/>
                <a:cs typeface="+mn-lt"/>
              </a:rPr>
              <a:t>10:45-11:00am BREAK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11:00-11:45am Current Student Panel Discussion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11:45am-12:30pm Research Area Discussions with Current Students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12:30-1:00pm LUNCH BREAK</a:t>
            </a:r>
          </a:p>
          <a:p>
            <a:r>
              <a:rPr lang="en-US" dirty="0">
                <a:ea typeface="+mn-lt"/>
                <a:cs typeface="+mn-lt"/>
              </a:rPr>
              <a:t>12:30-3:30pm Lounges Open</a:t>
            </a:r>
          </a:p>
          <a:p>
            <a:pPr lvl="1"/>
            <a:r>
              <a:rPr lang="en-US" dirty="0">
                <a:ea typeface="+mn-lt"/>
                <a:cs typeface="+mn-lt"/>
              </a:rPr>
              <a:t>Current grad student lounge open</a:t>
            </a:r>
          </a:p>
          <a:p>
            <a:pPr lvl="1"/>
            <a:r>
              <a:rPr lang="en-US" dirty="0">
                <a:ea typeface="+mn-lt"/>
                <a:cs typeface="+mn-lt"/>
              </a:rPr>
              <a:t>Grad coordinator lounge open </a:t>
            </a:r>
          </a:p>
          <a:p>
            <a:r>
              <a:rPr lang="en-US" dirty="0">
                <a:ea typeface="+mn-lt"/>
                <a:cs typeface="+mn-lt"/>
              </a:rPr>
              <a:t>1:00-3:30pm Faculty Appointments </a:t>
            </a:r>
            <a:endParaRPr lang="en-US" dirty="0"/>
          </a:p>
          <a:p>
            <a:pPr lvl="1"/>
            <a:r>
              <a:rPr lang="en-US">
                <a:ea typeface="+mn-lt"/>
                <a:cs typeface="+mn-lt"/>
              </a:rPr>
              <a:t>Email at 12:00pm with zoom links</a:t>
            </a:r>
          </a:p>
          <a:p>
            <a:r>
              <a:rPr lang="en-US" dirty="0">
                <a:ea typeface="+mn-lt"/>
                <a:cs typeface="+mn-lt"/>
              </a:rPr>
              <a:t>3:30-4:30pm Great Ideas Seminar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4:30-5:00pm Faculty Appointments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5:00-5:45pm Closing Ceremony</a:t>
            </a:r>
          </a:p>
          <a:p>
            <a:r>
              <a:rPr lang="en-US" dirty="0">
                <a:ea typeface="+mn-lt"/>
                <a:cs typeface="+mn-lt"/>
              </a:rPr>
              <a:t>6:00pm DINNER BREAK</a:t>
            </a:r>
          </a:p>
          <a:p>
            <a:r>
              <a:rPr lang="en-US" dirty="0">
                <a:ea typeface="+mn-lt"/>
                <a:cs typeface="+mn-lt"/>
              </a:rPr>
              <a:t>7:00pm Evening Social Activity (optional) </a:t>
            </a:r>
          </a:p>
        </p:txBody>
      </p:sp>
    </p:spTree>
    <p:extLst>
      <p:ext uri="{BB962C8B-B14F-4D97-AF65-F5344CB8AC3E}">
        <p14:creationId xmlns:p14="http://schemas.microsoft.com/office/powerpoint/2010/main" val="240045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EEC5-DDE5-4BE8-8A63-816A9D2B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Faculty Appointment Email: 12pm</a:t>
            </a:r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B4C4C6AF-D5B8-4040-8EAD-1E9CF20DC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896" y="1322276"/>
            <a:ext cx="4397129" cy="4435717"/>
          </a:xfrm>
        </p:spPr>
      </p:pic>
    </p:spTree>
    <p:extLst>
      <p:ext uri="{BB962C8B-B14F-4D97-AF65-F5344CB8AC3E}">
        <p14:creationId xmlns:p14="http://schemas.microsoft.com/office/powerpoint/2010/main" val="1375592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4E7C-0BBE-44C0-AAAF-53A5EC3A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Next session will begin at 10:00am (CST)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E15E4-B399-462C-B76B-8D7BAE400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Research Area Discussion with Faculty</a:t>
            </a:r>
          </a:p>
          <a:p>
            <a:r>
              <a:rPr lang="en-US" dirty="0">
                <a:cs typeface="Arial"/>
              </a:rPr>
              <a:t>Join one or mix and mingle among various zoom rooms</a:t>
            </a:r>
          </a:p>
        </p:txBody>
      </p:sp>
      <p:pic>
        <p:nvPicPr>
          <p:cNvPr id="5" name="Graphic 4" descr="Clock with solid fill">
            <a:extLst>
              <a:ext uri="{FF2B5EF4-FFF2-40B4-BE49-F238E27FC236}">
                <a16:creationId xmlns:a16="http://schemas.microsoft.com/office/drawing/2014/main" id="{3A8C6ACE-71FB-42D0-BD64-ADEEDCC4C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1365" y="891988"/>
            <a:ext cx="1362635" cy="1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8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BF150-8BD8-9E46-8356-C46B55EA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77571-CE8B-8C45-BF96-EFEEF47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A853D0-9E1F-634C-A7C5-EC2561A45BBA}"/>
              </a:ext>
            </a:extLst>
          </p:cNvPr>
          <p:cNvSpPr txBox="1">
            <a:spLocks/>
          </p:cNvSpPr>
          <p:nvPr/>
        </p:nvSpPr>
        <p:spPr>
          <a:xfrm>
            <a:off x="-410403" y="137160"/>
            <a:ext cx="9402042" cy="57787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300">
                <a:solidFill>
                  <a:schemeClr val="bg1"/>
                </a:solidFill>
                <a:latin typeface="Lato Black" panose="020F0A02020204030203" pitchFamily="34" charset="0"/>
              </a:rPr>
              <a:t>Your Predecessors from 2020</a:t>
            </a:r>
            <a:b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</a:br>
            <a:endParaRPr lang="en-US">
              <a:solidFill>
                <a:srgbClr val="C00000"/>
              </a:solidFill>
              <a:latin typeface="Lato Black" panose="020F0A02020204030203" pitchFamily="34" charset="0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8D0259-CE13-4911-846C-66F691EBD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2" y="748520"/>
            <a:ext cx="4580964" cy="55581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82E6DD1-8DB9-43BE-AB59-D451D4616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47391"/>
            <a:ext cx="4159623" cy="38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2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3BD5-80C9-4627-BB2C-9A6AC539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Next session begins at 11:00am (CST)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449F7-7533-4BEC-B318-A5E5D9663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Panel discussion with current students</a:t>
            </a:r>
          </a:p>
          <a:p>
            <a:r>
              <a:rPr lang="en-US" dirty="0">
                <a:cs typeface="Arial"/>
              </a:rPr>
              <a:t>Abigail Shearrow, Current Student Host </a:t>
            </a:r>
          </a:p>
        </p:txBody>
      </p:sp>
      <p:pic>
        <p:nvPicPr>
          <p:cNvPr id="5" name="Graphic 4" descr="Clock with solid fill">
            <a:extLst>
              <a:ext uri="{FF2B5EF4-FFF2-40B4-BE49-F238E27FC236}">
                <a16:creationId xmlns:a16="http://schemas.microsoft.com/office/drawing/2014/main" id="{80D46796-9E98-4798-AA67-89C0C8169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1365" y="891988"/>
            <a:ext cx="1362635" cy="1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86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08BD-3810-423A-8977-BBD75442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Abigail Shearrow, Current Student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A19A6-B9EC-4DE3-98DD-66DF86940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Panel Discussion Host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57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8601-80E4-4EEC-815D-AF02CEEE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Panel Discussion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144A6-FBBF-4260-9957-571A04984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Moderator</a:t>
            </a:r>
          </a:p>
          <a:p>
            <a:pPr lvl="1"/>
            <a:r>
              <a:rPr lang="en-US" dirty="0">
                <a:cs typeface="Arial"/>
              </a:rPr>
              <a:t>Abigail Shearrow, Current Student 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Format</a:t>
            </a:r>
            <a:endParaRPr lang="en-US" dirty="0"/>
          </a:p>
          <a:p>
            <a:pPr lvl="1"/>
            <a:r>
              <a:rPr lang="en-US" dirty="0">
                <a:cs typeface="Arial"/>
              </a:rPr>
              <a:t>Any questions for panelists can be put in the chat box</a:t>
            </a:r>
          </a:p>
          <a:p>
            <a:pPr lvl="1"/>
            <a:r>
              <a:rPr lang="en-US" dirty="0">
                <a:cs typeface="Arial"/>
              </a:rPr>
              <a:t>Moderator will read them in the order they were submitted</a:t>
            </a:r>
          </a:p>
          <a:p>
            <a:pPr marL="342900" lvl="1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Introductions</a:t>
            </a:r>
          </a:p>
          <a:p>
            <a:pPr lvl="1"/>
            <a:r>
              <a:rPr lang="en-US" dirty="0">
                <a:cs typeface="Arial"/>
              </a:rPr>
              <a:t>Name, year, research area/group</a:t>
            </a:r>
          </a:p>
          <a:p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580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9690-E69A-4333-A23C-6803E5BD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Next session begins at 11:45am (CST)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4565F-7993-41A3-9D16-639E906BF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Research Area Discussions with Current Students</a:t>
            </a:r>
          </a:p>
          <a:p>
            <a:r>
              <a:rPr lang="en-US" dirty="0">
                <a:ea typeface="+mn-lt"/>
                <a:cs typeface="+mn-lt"/>
              </a:rPr>
              <a:t>Join one or mix and mingle among various zoom rooms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5" name="Graphic 4" descr="Clock with solid fill">
            <a:extLst>
              <a:ext uri="{FF2B5EF4-FFF2-40B4-BE49-F238E27FC236}">
                <a16:creationId xmlns:a16="http://schemas.microsoft.com/office/drawing/2014/main" id="{D1144ECB-11DA-4DD8-9E18-817C57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1365" y="891988"/>
            <a:ext cx="1362635" cy="1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68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9A12-AD36-4F15-8E15-EE4AD8B3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Next session begins at 1:00pm (CST)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537AB-2E30-4F5E-B4BE-75504F227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Arial"/>
              </a:rPr>
              <a:t>12:30-3:30pm Lounges Open: Current Grad Student &amp; Program Coordinators</a:t>
            </a:r>
            <a:endParaRPr lang="en-US">
              <a:ea typeface="+mn-lt"/>
              <a:cs typeface="+mn-lt"/>
            </a:endParaRPr>
          </a:p>
          <a:p>
            <a:r>
              <a:rPr lang="en-US">
                <a:cs typeface="Arial"/>
              </a:rPr>
              <a:t>1:00-3:30pm Faculty Appointments (schedule will be emailed at 12:00pm </a:t>
            </a:r>
            <a:r>
              <a:rPr lang="en-US" dirty="0">
                <a:cs typeface="Arial"/>
              </a:rPr>
              <a:t>with zoom links) </a:t>
            </a:r>
            <a:endParaRPr lang="en-US"/>
          </a:p>
          <a:p>
            <a:r>
              <a:rPr lang="en-US" dirty="0">
                <a:cs typeface="Arial"/>
              </a:rPr>
              <a:t>3:30-4:30pm Great Ideas Seminar </a:t>
            </a:r>
          </a:p>
          <a:p>
            <a:r>
              <a:rPr lang="en-US" dirty="0">
                <a:cs typeface="Arial"/>
              </a:rPr>
              <a:t>4:30-5:00pm Faculty Appointments</a:t>
            </a:r>
          </a:p>
        </p:txBody>
      </p:sp>
      <p:pic>
        <p:nvPicPr>
          <p:cNvPr id="5" name="Graphic 4" descr="Clock with solid fill">
            <a:extLst>
              <a:ext uri="{FF2B5EF4-FFF2-40B4-BE49-F238E27FC236}">
                <a16:creationId xmlns:a16="http://schemas.microsoft.com/office/drawing/2014/main" id="{468827CB-9706-4594-BDD6-A282205C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1365" y="891988"/>
            <a:ext cx="1362635" cy="1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33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7D0D-3DD5-4167-BDBE-D94CF0D3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Next session begins at 5:00pm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6B432-D0D3-45E4-A2C4-EC236A6B0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Closing Ceremony</a:t>
            </a:r>
            <a:endParaRPr lang="en-US" dirty="0"/>
          </a:p>
        </p:txBody>
      </p:sp>
      <p:pic>
        <p:nvPicPr>
          <p:cNvPr id="4" name="Graphic 4" descr="Clock with solid fill">
            <a:extLst>
              <a:ext uri="{FF2B5EF4-FFF2-40B4-BE49-F238E27FC236}">
                <a16:creationId xmlns:a16="http://schemas.microsoft.com/office/drawing/2014/main" id="{33C862C0-722D-45B2-8A98-D313640B3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1365" y="891988"/>
            <a:ext cx="1362635" cy="1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3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7C9D-E634-4CC4-AC29-9EB2EBA80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1859-BED6-4B50-B9F2-F15D20241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What was your favorite part of the virtual visit? </a:t>
            </a:r>
          </a:p>
          <a:p>
            <a:r>
              <a:rPr lang="en-US" dirty="0">
                <a:cs typeface="Arial"/>
              </a:rPr>
              <a:t>Students? Faculty? Department? UW-Madison? City of Madison?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4" name="Graphic 4" descr="Atom with solid fill">
            <a:extLst>
              <a:ext uri="{FF2B5EF4-FFF2-40B4-BE49-F238E27FC236}">
                <a16:creationId xmlns:a16="http://schemas.microsoft.com/office/drawing/2014/main" id="{BDA6A396-4B6D-4367-B55F-E22240F1B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153" y="2281518"/>
            <a:ext cx="1837764" cy="18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28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EC7B-E22E-4D69-B32A-2E012E15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Ask Us Anything!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F0B6A-A17D-423D-A30B-041897E47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What questions do you still have at this point? </a:t>
            </a:r>
            <a:endParaRPr lang="en-US" dirty="0"/>
          </a:p>
        </p:txBody>
      </p:sp>
      <p:pic>
        <p:nvPicPr>
          <p:cNvPr id="4" name="Graphic 4" descr="Person with idea with solid fill">
            <a:extLst>
              <a:ext uri="{FF2B5EF4-FFF2-40B4-BE49-F238E27FC236}">
                <a16:creationId xmlns:a16="http://schemas.microsoft.com/office/drawing/2014/main" id="{FAB366B2-B118-414D-923E-1D54FDC27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1388" y="2281518"/>
            <a:ext cx="1909482" cy="1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44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954C-CE10-4256-907D-99B0B323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Writing Prompts &amp; Action Items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6E6D7-C598-49B4-B7F1-CAF81515F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What factors are most important to me in selecting a graduate school? </a:t>
            </a:r>
          </a:p>
          <a:p>
            <a:r>
              <a:rPr lang="en-US" dirty="0">
                <a:cs typeface="Arial"/>
              </a:rPr>
              <a:t>What is the most appealing aspect about Physics at UW-Madison? 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Are there things you need to follow up on after your visit?  </a:t>
            </a:r>
          </a:p>
          <a:p>
            <a:r>
              <a:rPr lang="en-US" dirty="0">
                <a:cs typeface="Arial"/>
              </a:rPr>
              <a:t>Are there questions you have after your visit? </a:t>
            </a:r>
          </a:p>
          <a:p>
            <a:r>
              <a:rPr lang="en-US" dirty="0">
                <a:cs typeface="Arial"/>
              </a:rPr>
              <a:t>What are your next steps? 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99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7738-2279-4CAB-BBF2-9FD6F2BE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7D7BC-5A90-45BE-B2EE-68C77984F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Evaluation of virtual visit coming next week</a:t>
            </a: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Submit official transcript to the UW-Madison Graduate School to finalize admissions process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April 15th decision deadline to Accept or Reject offer of admission to Physics Ph.D. program at UW-Madison</a:t>
            </a: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Housing information sent in late April/early May</a:t>
            </a:r>
          </a:p>
          <a:p>
            <a:r>
              <a:rPr lang="en-US" dirty="0">
                <a:ea typeface="+mn-lt"/>
                <a:cs typeface="+mn-lt"/>
              </a:rPr>
              <a:t>Summer start option for international students doing ITA training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Summer start possible for anyone who is offered an RA</a:t>
            </a: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</p:txBody>
      </p:sp>
      <p:pic>
        <p:nvPicPr>
          <p:cNvPr id="4" name="Graphic 4" descr="Checklist with solid fill">
            <a:extLst>
              <a:ext uri="{FF2B5EF4-FFF2-40B4-BE49-F238E27FC236}">
                <a16:creationId xmlns:a16="http://schemas.microsoft.com/office/drawing/2014/main" id="{234B14AC-0980-4DD0-B6E9-467C9105E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3529" y="246530"/>
            <a:ext cx="1981200" cy="19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2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87724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More of Your Predecessors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A picture containing cabinet, wall, indoor&#10;&#10;Description automatically generated">
            <a:extLst>
              <a:ext uri="{FF2B5EF4-FFF2-40B4-BE49-F238E27FC236}">
                <a16:creationId xmlns:a16="http://schemas.microsoft.com/office/drawing/2014/main" id="{084717C3-8640-DA4B-B8BE-F985BC6C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0" t="10014" r="18193" b="12150"/>
          <a:stretch/>
        </p:blipFill>
        <p:spPr>
          <a:xfrm rot="5400000">
            <a:off x="4323650" y="1153701"/>
            <a:ext cx="5135370" cy="4442311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8DF298-D382-4891-8B62-FE02F3D09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0" y="755294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0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7C4C-418B-4DA5-975E-6A63ADDD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Department of Physics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170E4-602F-403E-B2FB-062CA1E96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Michelle Holland, Graduate Program Coordinator</a:t>
            </a:r>
          </a:p>
          <a:p>
            <a:r>
              <a:rPr lang="en-US" dirty="0">
                <a:cs typeface="Arial"/>
              </a:rPr>
              <a:t>Jackson Kennedy, </a:t>
            </a:r>
            <a:r>
              <a:rPr lang="en-US" dirty="0">
                <a:ea typeface="+mn-lt"/>
                <a:cs typeface="+mn-lt"/>
              </a:rPr>
              <a:t>Graduate Program Coordinator</a:t>
            </a:r>
          </a:p>
          <a:p>
            <a:r>
              <a:rPr lang="en-US" dirty="0">
                <a:cs typeface="Arial"/>
              </a:rPr>
              <a:t>Recruitment Committee</a:t>
            </a:r>
          </a:p>
          <a:p>
            <a:pPr lvl="1"/>
            <a:r>
              <a:rPr lang="en-US" dirty="0">
                <a:cs typeface="Arial"/>
              </a:rPr>
              <a:t>Name, email</a:t>
            </a:r>
          </a:p>
          <a:p>
            <a:r>
              <a:rPr lang="en-US" dirty="0">
                <a:cs typeface="Arial"/>
              </a:rPr>
              <a:t>Jeff Schmidt, Director of Graduate Studies</a:t>
            </a:r>
          </a:p>
        </p:txBody>
      </p:sp>
    </p:spTree>
    <p:extLst>
      <p:ext uri="{BB962C8B-B14F-4D97-AF65-F5344CB8AC3E}">
        <p14:creationId xmlns:p14="http://schemas.microsoft.com/office/powerpoint/2010/main" val="2398689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59E8-723C-4379-8CDD-F7FB5EF0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Thank you!!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7A05-7EAE-4C7E-B2D1-84643B67F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Thank you to all of you for visiting from around the world!</a:t>
            </a:r>
          </a:p>
          <a:p>
            <a:r>
              <a:rPr lang="en-US" dirty="0">
                <a:cs typeface="Arial"/>
              </a:rPr>
              <a:t>Thank you to all of the amazing current student volunteers for their help putting this virtual visit together! </a:t>
            </a:r>
          </a:p>
        </p:txBody>
      </p:sp>
      <p:pic>
        <p:nvPicPr>
          <p:cNvPr id="4" name="Graphic 4" descr="Group success with solid fill">
            <a:extLst>
              <a:ext uri="{FF2B5EF4-FFF2-40B4-BE49-F238E27FC236}">
                <a16:creationId xmlns:a16="http://schemas.microsoft.com/office/drawing/2014/main" id="{246FD44D-82C3-4FD6-8FD8-FF3E3906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447" y="2711825"/>
            <a:ext cx="2590799" cy="258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8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1E3A-589C-45DB-86F6-BBD7297E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Next session will begin at 7:00pm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EB211-D410-4ADA-9A85-9EEDAC3ED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Dinner break at 6:00pm</a:t>
            </a:r>
          </a:p>
          <a:p>
            <a:r>
              <a:rPr lang="en-US" dirty="0">
                <a:cs typeface="Arial"/>
              </a:rPr>
              <a:t>Virtual Escape Room at 7:00pm</a:t>
            </a:r>
          </a:p>
        </p:txBody>
      </p:sp>
    </p:spTree>
    <p:extLst>
      <p:ext uri="{BB962C8B-B14F-4D97-AF65-F5344CB8AC3E}">
        <p14:creationId xmlns:p14="http://schemas.microsoft.com/office/powerpoint/2010/main" val="38244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1E304A-85FB-3747-8ED8-B256D9A7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78559" y="1383884"/>
            <a:ext cx="5726043" cy="4294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DE837-2081-134E-A730-1E2322BAE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4"/>
          <a:stretch/>
        </p:blipFill>
        <p:spPr>
          <a:xfrm rot="5400000">
            <a:off x="3923334" y="1319282"/>
            <a:ext cx="5761659" cy="438812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FC5E40-A56A-4839-90C3-F25844DA5BC0}"/>
              </a:ext>
            </a:extLst>
          </p:cNvPr>
          <p:cNvSpPr txBox="1">
            <a:spLocks/>
          </p:cNvSpPr>
          <p:nvPr/>
        </p:nvSpPr>
        <p:spPr>
          <a:xfrm>
            <a:off x="-179294" y="0"/>
            <a:ext cx="8087724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Even More of Your Predecessors</a:t>
            </a:r>
          </a:p>
        </p:txBody>
      </p:sp>
    </p:spTree>
    <p:extLst>
      <p:ext uri="{BB962C8B-B14F-4D97-AF65-F5344CB8AC3E}">
        <p14:creationId xmlns:p14="http://schemas.microsoft.com/office/powerpoint/2010/main" val="3350958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8723"/>
            <a:ext cx="7818783" cy="9044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We're a Big Department!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B5BBE-8906-D14E-8AF1-D11CEF05F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3" t="1933" r="13720" b="11481"/>
          <a:stretch/>
        </p:blipFill>
        <p:spPr>
          <a:xfrm rot="5400000">
            <a:off x="-422985" y="1122870"/>
            <a:ext cx="5685180" cy="4711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1027A-42A3-6848-895B-0BBE5013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3"/>
          <a:stretch/>
        </p:blipFill>
        <p:spPr>
          <a:xfrm rot="5400000">
            <a:off x="3996145" y="1223558"/>
            <a:ext cx="5685181" cy="45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47" y="-62512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Physics Graduate Students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0AC62-33FF-47A8-A19D-80C39543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02" y="783224"/>
            <a:ext cx="8195651" cy="5042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1B2508-AC6A-4932-B93E-C9C1BD6C6B09}"/>
              </a:ext>
            </a:extLst>
          </p:cNvPr>
          <p:cNvSpPr txBox="1"/>
          <p:nvPr/>
        </p:nvSpPr>
        <p:spPr>
          <a:xfrm>
            <a:off x="4118994" y="5890110"/>
            <a:ext cx="161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08F84-12BB-4077-87B8-BA66A90F6AD2}"/>
              </a:ext>
            </a:extLst>
          </p:cNvPr>
          <p:cNvSpPr txBox="1"/>
          <p:nvPr/>
        </p:nvSpPr>
        <p:spPr>
          <a:xfrm rot="16200000">
            <a:off x="-875364" y="279846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# of Grad Students</a:t>
            </a:r>
          </a:p>
        </p:txBody>
      </p:sp>
    </p:spTree>
    <p:extLst>
      <p:ext uri="{BB962C8B-B14F-4D97-AF65-F5344CB8AC3E}">
        <p14:creationId xmlns:p14="http://schemas.microsoft.com/office/powerpoint/2010/main" val="57142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0D4D-33B9-424A-A374-E7CF4C25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1878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 are a big group of people!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72E4-BAC7-B14E-8333-8774BE5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3331B-CB79-6A4F-958A-443880C8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30F5AE3-8189-4B55-911E-54F404A5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588459"/>
            <a:ext cx="5567081" cy="59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4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2D35-5A32-C249-B9EE-5482F45B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" y="0"/>
            <a:ext cx="8331200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ato Black" panose="020F0A02020204030203" pitchFamily="34" charset="0"/>
              </a:rPr>
              <a:t>People Count!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CBB5339-FB24-C54B-B19D-E4E1BAA0B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715382"/>
              </p:ext>
            </p:extLst>
          </p:nvPr>
        </p:nvGraphicFramePr>
        <p:xfrm>
          <a:off x="406400" y="1098405"/>
          <a:ext cx="83312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0839">
                  <a:extLst>
                    <a:ext uri="{9D8B030D-6E8A-4147-A177-3AD203B41FA5}">
                      <a16:colId xmlns:a16="http://schemas.microsoft.com/office/drawing/2014/main" val="1274882729"/>
                    </a:ext>
                  </a:extLst>
                </a:gridCol>
                <a:gridCol w="2390361">
                  <a:extLst>
                    <a:ext uri="{9D8B030D-6E8A-4147-A177-3AD203B41FA5}">
                      <a16:colId xmlns:a16="http://schemas.microsoft.com/office/drawing/2014/main" val="426002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70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Non-major UG Students Served (&lt;300-level)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29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Physics Majors (Including AMEP, AP, double majors)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748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Graduate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69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Research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03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Non-faculty Teaching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78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98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Administrative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3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Emeritus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29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Affiliated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18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Total (Excluding Service course UGs)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~3400 (~500)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553214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8040-E53E-1448-AD1E-B00072CE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Wisconsin–Madison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EFDD-1582-8F42-9E76-88B669C0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31371"/>
      </p:ext>
    </p:extLst>
  </p:cSld>
  <p:clrMapOvr>
    <a:masterClrMapping/>
  </p:clrMapOvr>
</p:sld>
</file>

<file path=ppt/theme/theme1.xml><?xml version="1.0" encoding="utf-8"?>
<a:theme xmlns:a="http://schemas.openxmlformats.org/drawingml/2006/main" name="images_design_M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_Red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68C2F24-49B2-45EF-B3F1-596002D5E74B}" vid="{ECF05767-C16F-4FE9-8A0B-42DB67CBE5F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19590</TotalTime>
  <Words>1772</Words>
  <Application>Microsoft Macintosh PowerPoint</Application>
  <PresentationFormat>On-screen Show (4:3)</PresentationFormat>
  <Paragraphs>343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Lato</vt:lpstr>
      <vt:lpstr>Lato Black</vt:lpstr>
      <vt:lpstr>News Gothic MT</vt:lpstr>
      <vt:lpstr>images_design_MAC</vt:lpstr>
      <vt:lpstr>Standard_Red</vt:lpstr>
      <vt:lpstr>PowerPoint Presentation</vt:lpstr>
      <vt:lpstr>PowerPoint Presentation</vt:lpstr>
      <vt:lpstr>PowerPoint Presentation</vt:lpstr>
      <vt:lpstr>More of Your Predecessors</vt:lpstr>
      <vt:lpstr>PowerPoint Presentation</vt:lpstr>
      <vt:lpstr>We're a Big Department!</vt:lpstr>
      <vt:lpstr>Physics Graduate Students</vt:lpstr>
      <vt:lpstr>We are a big group of people!</vt:lpstr>
      <vt:lpstr>People Count!</vt:lpstr>
      <vt:lpstr>Department of Physics (2020-21)</vt:lpstr>
      <vt:lpstr>Physics Teaching Organization</vt:lpstr>
      <vt:lpstr>Physics Administration &amp; Services</vt:lpstr>
      <vt:lpstr>Physics Learning &amp; Physics Earning </vt:lpstr>
      <vt:lpstr>Outreach</vt:lpstr>
      <vt:lpstr>Funded Research Areas &amp; Faculty</vt:lpstr>
      <vt:lpstr>$32.2M Expenditure Pie</vt:lpstr>
      <vt:lpstr>Research Areas: Expenditure</vt:lpstr>
      <vt:lpstr>80% of our effort is due to research funding</vt:lpstr>
      <vt:lpstr>PowerPoint Presentation</vt:lpstr>
      <vt:lpstr>COVID-19</vt:lpstr>
      <vt:lpstr>PowerPoint Presentation</vt:lpstr>
      <vt:lpstr>Dr. Jeff Schmidt Director of Graduate Studies (DGS)</vt:lpstr>
      <vt:lpstr>Physics Ph.D. Program Requirements</vt:lpstr>
      <vt:lpstr>Physics Ph.D. Program Requirements</vt:lpstr>
      <vt:lpstr>PowerPoint Presentation</vt:lpstr>
      <vt:lpstr>Friday Logistics</vt:lpstr>
      <vt:lpstr>Friday Schedule</vt:lpstr>
      <vt:lpstr>Faculty Appointment Email: 12pm</vt:lpstr>
      <vt:lpstr>Next session will begin at 10:00am (CST)</vt:lpstr>
      <vt:lpstr>Next session begins at 11:00am (CST)</vt:lpstr>
      <vt:lpstr>Abigail Shearrow, Current Student</vt:lpstr>
      <vt:lpstr>Panel Discussion</vt:lpstr>
      <vt:lpstr>Next session begins at 11:45am (CST)</vt:lpstr>
      <vt:lpstr>Next session begins at 1:00pm (CST)</vt:lpstr>
      <vt:lpstr>Next session begins at 5:00pm</vt:lpstr>
      <vt:lpstr>Highlights</vt:lpstr>
      <vt:lpstr>Ask Us Anything! </vt:lpstr>
      <vt:lpstr>Writing Prompts &amp; Action Items </vt:lpstr>
      <vt:lpstr>Next Steps</vt:lpstr>
      <vt:lpstr>Department of Physics Contacts</vt:lpstr>
      <vt:lpstr>Thank you!!</vt:lpstr>
      <vt:lpstr>Next session will begin at 7:00pm</vt:lpstr>
    </vt:vector>
  </TitlesOfParts>
  <Company>University of Wisconsin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Rinehart</dc:creator>
  <cp:lastModifiedBy>Sridhara Dasu</cp:lastModifiedBy>
  <cp:revision>721</cp:revision>
  <cp:lastPrinted>2015-10-29T17:11:44Z</cp:lastPrinted>
  <dcterms:created xsi:type="dcterms:W3CDTF">2016-02-28T00:22:55Z</dcterms:created>
  <dcterms:modified xsi:type="dcterms:W3CDTF">2021-02-18T20:04:34Z</dcterms:modified>
</cp:coreProperties>
</file>